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handoutMasterIdLst>
    <p:handoutMasterId r:id="rId76"/>
  </p:handoutMasterIdLst>
  <p:sldIdLst>
    <p:sldId id="308" r:id="rId2"/>
    <p:sldId id="2833" r:id="rId3"/>
    <p:sldId id="3038" r:id="rId4"/>
    <p:sldId id="3039" r:id="rId5"/>
    <p:sldId id="2845" r:id="rId6"/>
    <p:sldId id="2913" r:id="rId7"/>
    <p:sldId id="2914" r:id="rId8"/>
    <p:sldId id="3040" r:id="rId9"/>
    <p:sldId id="2932" r:id="rId10"/>
    <p:sldId id="3027" r:id="rId11"/>
    <p:sldId id="3025" r:id="rId12"/>
    <p:sldId id="3014" r:id="rId13"/>
    <p:sldId id="3013" r:id="rId14"/>
    <p:sldId id="3029" r:id="rId15"/>
    <p:sldId id="3049" r:id="rId16"/>
    <p:sldId id="3028" r:id="rId17"/>
    <p:sldId id="3030" r:id="rId18"/>
    <p:sldId id="2926" r:id="rId19"/>
    <p:sldId id="2921" r:id="rId20"/>
    <p:sldId id="2922" r:id="rId21"/>
    <p:sldId id="3069" r:id="rId22"/>
    <p:sldId id="2925" r:id="rId23"/>
    <p:sldId id="2933" r:id="rId24"/>
    <p:sldId id="2940" r:id="rId25"/>
    <p:sldId id="3031" r:id="rId26"/>
    <p:sldId id="2941" r:id="rId27"/>
    <p:sldId id="3032" r:id="rId28"/>
    <p:sldId id="2934" r:id="rId29"/>
    <p:sldId id="3033" r:id="rId30"/>
    <p:sldId id="3034" r:id="rId31"/>
    <p:sldId id="3035" r:id="rId32"/>
    <p:sldId id="3042" r:id="rId33"/>
    <p:sldId id="3043" r:id="rId34"/>
    <p:sldId id="3041" r:id="rId35"/>
    <p:sldId id="2936" r:id="rId36"/>
    <p:sldId id="3016" r:id="rId37"/>
    <p:sldId id="3017" r:id="rId38"/>
    <p:sldId id="3018" r:id="rId39"/>
    <p:sldId id="3019" r:id="rId40"/>
    <p:sldId id="3020" r:id="rId41"/>
    <p:sldId id="3021" r:id="rId42"/>
    <p:sldId id="3022" r:id="rId43"/>
    <p:sldId id="3023" r:id="rId44"/>
    <p:sldId id="3015" r:id="rId45"/>
    <p:sldId id="2937" r:id="rId46"/>
    <p:sldId id="2939" r:id="rId47"/>
    <p:sldId id="3024" r:id="rId48"/>
    <p:sldId id="3044" r:id="rId49"/>
    <p:sldId id="3045" r:id="rId50"/>
    <p:sldId id="3046" r:id="rId51"/>
    <p:sldId id="3068" r:id="rId52"/>
    <p:sldId id="3047" r:id="rId53"/>
    <p:sldId id="3048" r:id="rId54"/>
    <p:sldId id="3050" r:id="rId55"/>
    <p:sldId id="3051" r:id="rId56"/>
    <p:sldId id="3052" r:id="rId57"/>
    <p:sldId id="3053" r:id="rId58"/>
    <p:sldId id="3054" r:id="rId59"/>
    <p:sldId id="3055" r:id="rId60"/>
    <p:sldId id="3056" r:id="rId61"/>
    <p:sldId id="3057" r:id="rId62"/>
    <p:sldId id="3058" r:id="rId63"/>
    <p:sldId id="3036" r:id="rId64"/>
    <p:sldId id="3059" r:id="rId65"/>
    <p:sldId id="3060" r:id="rId66"/>
    <p:sldId id="3061" r:id="rId67"/>
    <p:sldId id="3062" r:id="rId68"/>
    <p:sldId id="3063" r:id="rId69"/>
    <p:sldId id="3064" r:id="rId70"/>
    <p:sldId id="3065" r:id="rId71"/>
    <p:sldId id="3066" r:id="rId72"/>
    <p:sldId id="3067" r:id="rId73"/>
    <p:sldId id="2858" r:id="rId74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章节" id="{62579434-449F-A14C-A2C1-98641B2E7E9F}">
          <p14:sldIdLst>
            <p14:sldId id="308"/>
            <p14:sldId id="2833"/>
            <p14:sldId id="3038"/>
            <p14:sldId id="3039"/>
            <p14:sldId id="2845"/>
            <p14:sldId id="2913"/>
            <p14:sldId id="2914"/>
            <p14:sldId id="3040"/>
            <p14:sldId id="2932"/>
            <p14:sldId id="3027"/>
            <p14:sldId id="3025"/>
            <p14:sldId id="3014"/>
            <p14:sldId id="3013"/>
            <p14:sldId id="3029"/>
            <p14:sldId id="3049"/>
            <p14:sldId id="3028"/>
            <p14:sldId id="3030"/>
            <p14:sldId id="2926"/>
            <p14:sldId id="2921"/>
            <p14:sldId id="2922"/>
            <p14:sldId id="3069"/>
            <p14:sldId id="2925"/>
            <p14:sldId id="2933"/>
            <p14:sldId id="2940"/>
            <p14:sldId id="3031"/>
            <p14:sldId id="2941"/>
            <p14:sldId id="3032"/>
            <p14:sldId id="2934"/>
            <p14:sldId id="3033"/>
            <p14:sldId id="3034"/>
            <p14:sldId id="3035"/>
            <p14:sldId id="3042"/>
            <p14:sldId id="3043"/>
            <p14:sldId id="3041"/>
            <p14:sldId id="2936"/>
            <p14:sldId id="3016"/>
            <p14:sldId id="3017"/>
            <p14:sldId id="3018"/>
            <p14:sldId id="3019"/>
            <p14:sldId id="3020"/>
            <p14:sldId id="3021"/>
            <p14:sldId id="3022"/>
            <p14:sldId id="3023"/>
            <p14:sldId id="3015"/>
            <p14:sldId id="2937"/>
            <p14:sldId id="2939"/>
            <p14:sldId id="3024"/>
            <p14:sldId id="3044"/>
            <p14:sldId id="3045"/>
            <p14:sldId id="3046"/>
            <p14:sldId id="3068"/>
            <p14:sldId id="3047"/>
            <p14:sldId id="3048"/>
            <p14:sldId id="3050"/>
            <p14:sldId id="3051"/>
            <p14:sldId id="3052"/>
            <p14:sldId id="3053"/>
            <p14:sldId id="3054"/>
            <p14:sldId id="3055"/>
            <p14:sldId id="3056"/>
            <p14:sldId id="3057"/>
            <p14:sldId id="3058"/>
            <p14:sldId id="3036"/>
            <p14:sldId id="3059"/>
            <p14:sldId id="3060"/>
            <p14:sldId id="3061"/>
            <p14:sldId id="3062"/>
            <p14:sldId id="3063"/>
            <p14:sldId id="3064"/>
            <p14:sldId id="3065"/>
            <p14:sldId id="3066"/>
            <p14:sldId id="3067"/>
            <p14:sldId id="2858"/>
          </p14:sldIdLst>
        </p14:section>
        <p14:section name="图形选项" id="{3EF7E4AF-1F9A-194A-919A-484C303C9553}">
          <p14:sldIdLst/>
        </p14:section>
        <p14:section name="数据图" id="{573E87DF-A821-2749-AE2F-882B98C91D5A}">
          <p14:sldIdLst/>
        </p14:section>
        <p14:section name="瀑布图" id="{5381CCFC-8216-EE41-B5AB-9C9AB1DEFA57}">
          <p14:sldIdLst/>
        </p14:section>
        <p14:section name="球体" id="{3609C024-C8DF-914E-B68C-F6882723DFDD}">
          <p14:sldIdLst/>
        </p14:section>
        <p14:section name="图表" id="{FA38C754-A9F0-1547-BCDE-DED58E7C78D8}">
          <p14:sldIdLst/>
        </p14:section>
        <p14:section name="路线图" id="{2ECC50D5-83DB-9F4D-BDEF-C3DA363EE27C}">
          <p14:sldIdLst/>
        </p14:section>
        <p14:section name="图标" id="{B69D9A79-DEF4-344C-AC34-52A2BB0D69EF}">
          <p14:sldIdLst/>
        </p14:section>
        <p14:section name="信息图表" id="{ED4E84DD-5013-8C41-991D-B0C96E79F30C}">
          <p14:sldIdLst/>
        </p14:section>
        <p14:section name="地图" id="{F90D03C2-7F7E-9E45-AEE9-A225DCB901AA}">
          <p14:sldIdLst/>
        </p14:section>
      </p14:sectionLst>
    </p:ext>
    <p:ext uri="{EFAFB233-063F-42B5-8137-9DF3F51BA10A}">
      <p15:sldGuideLst xmlns:p15="http://schemas.microsoft.com/office/powerpoint/2012/main">
        <p15:guide id="2" pos="129" userDrawn="1">
          <p15:clr>
            <a:srgbClr val="A4A3A4"/>
          </p15:clr>
        </p15:guide>
        <p15:guide id="3" orient="horz" pos="780" userDrawn="1">
          <p15:clr>
            <a:srgbClr val="A4A3A4"/>
          </p15:clr>
        </p15:guide>
        <p15:guide id="4" pos="5544" userDrawn="1">
          <p15:clr>
            <a:srgbClr val="A4A3A4"/>
          </p15:clr>
        </p15:guide>
        <p15:guide id="5" orient="horz" pos="3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e Diehl" initials="DD" lastIdx="4" clrIdx="0"/>
  <p:cmAuthor id="2" name="NINA MONEY" initials="NM" lastIdx="2" clrIdx="1">
    <p:extLst>
      <p:ext uri="{19B8F6BF-5375-455C-9EA6-DF929625EA0E}">
        <p15:presenceInfo xmlns:p15="http://schemas.microsoft.com/office/powerpoint/2012/main" userId="c81e4bb8776f57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E7"/>
    <a:srgbClr val="FEFEFE"/>
    <a:srgbClr val="0000FF"/>
    <a:srgbClr val="EFEFEF"/>
    <a:srgbClr val="E7ECF3"/>
    <a:srgbClr val="0077BB"/>
    <a:srgbClr val="00598C"/>
    <a:srgbClr val="0066CC"/>
    <a:srgbClr val="88C633"/>
    <a:srgbClr val="D1D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559C5-1EEB-4A1E-9A26-55E6CF5879EB}" v="74" dt="2023-02-27T11:08:40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96" autoAdjust="0"/>
    <p:restoredTop sz="96323" autoAdjust="0"/>
  </p:normalViewPr>
  <p:slideViewPr>
    <p:cSldViewPr snapToGrid="0">
      <p:cViewPr varScale="1">
        <p:scale>
          <a:sx n="107" d="100"/>
          <a:sy n="107" d="100"/>
        </p:scale>
        <p:origin x="1138" y="77"/>
      </p:cViewPr>
      <p:guideLst>
        <p:guide pos="129"/>
        <p:guide orient="horz" pos="780"/>
        <p:guide pos="5544"/>
        <p:guide orient="horz" pos="3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Rollitt" userId="c39d15c6-4f6f-4169-bbfb-af1a892eacd3" providerId="ADAL" clId="{FD9D697C-6DD5-4A6E-8A95-E4C681382BA5}"/>
    <pc:docChg chg="custSel modSld">
      <pc:chgData name="Simon Rollitt" userId="c39d15c6-4f6f-4169-bbfb-af1a892eacd3" providerId="ADAL" clId="{FD9D697C-6DD5-4A6E-8A95-E4C681382BA5}" dt="2023-02-02T16:49:19.610" v="520"/>
      <pc:docMkLst>
        <pc:docMk/>
      </pc:docMkLst>
      <pc:sldChg chg="addSp delSp modSp mod">
        <pc:chgData name="Simon Rollitt" userId="c39d15c6-4f6f-4169-bbfb-af1a892eacd3" providerId="ADAL" clId="{FD9D697C-6DD5-4A6E-8A95-E4C681382BA5}" dt="2023-02-02T16:48:10.908" v="448" actId="1036"/>
        <pc:sldMkLst>
          <pc:docMk/>
          <pc:sldMk cId="892325" sldId="2833"/>
        </pc:sldMkLst>
        <pc:picChg chg="add mod">
          <ac:chgData name="Simon Rollitt" userId="c39d15c6-4f6f-4169-bbfb-af1a892eacd3" providerId="ADAL" clId="{FD9D697C-6DD5-4A6E-8A95-E4C681382BA5}" dt="2023-02-02T16:34:39.786" v="77" actId="1035"/>
          <ac:picMkLst>
            <pc:docMk/>
            <pc:sldMk cId="892325" sldId="2833"/>
            <ac:picMk id="5" creationId="{DF2F367C-B2A9-480D-9393-864CBCF4DACE}"/>
          </ac:picMkLst>
        </pc:picChg>
        <pc:picChg chg="add mod">
          <ac:chgData name="Simon Rollitt" userId="c39d15c6-4f6f-4169-bbfb-af1a892eacd3" providerId="ADAL" clId="{FD9D697C-6DD5-4A6E-8A95-E4C681382BA5}" dt="2023-02-02T16:48:10.908" v="448" actId="1036"/>
          <ac:picMkLst>
            <pc:docMk/>
            <pc:sldMk cId="892325" sldId="2833"/>
            <ac:picMk id="18" creationId="{6319AE20-0B3D-48BF-8B8D-2EEDC79B8270}"/>
          </ac:picMkLst>
        </pc:picChg>
        <pc:picChg chg="del">
          <ac:chgData name="Simon Rollitt" userId="c39d15c6-4f6f-4169-bbfb-af1a892eacd3" providerId="ADAL" clId="{FD9D697C-6DD5-4A6E-8A95-E4C681382BA5}" dt="2023-02-02T16:34:31.668" v="12" actId="478"/>
          <ac:picMkLst>
            <pc:docMk/>
            <pc:sldMk cId="892325" sldId="2833"/>
            <ac:picMk id="22" creationId="{DD024764-F661-44E6-BFBF-40003CC9522C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24.193" v="451"/>
        <pc:sldMkLst>
          <pc:docMk/>
          <pc:sldMk cId="270147426" sldId="2845"/>
        </pc:sldMkLst>
        <pc:picChg chg="add mod">
          <ac:chgData name="Simon Rollitt" userId="c39d15c6-4f6f-4169-bbfb-af1a892eacd3" providerId="ADAL" clId="{FD9D697C-6DD5-4A6E-8A95-E4C681382BA5}" dt="2023-02-02T16:35:02.151" v="80"/>
          <ac:picMkLst>
            <pc:docMk/>
            <pc:sldMk cId="270147426" sldId="2845"/>
            <ac:picMk id="26" creationId="{54F37E63-0A1B-4FD4-812E-9C16CB24607C}"/>
          </ac:picMkLst>
        </pc:picChg>
        <pc:picChg chg="add mod">
          <ac:chgData name="Simon Rollitt" userId="c39d15c6-4f6f-4169-bbfb-af1a892eacd3" providerId="ADAL" clId="{FD9D697C-6DD5-4A6E-8A95-E4C681382BA5}" dt="2023-02-02T16:48:24.193" v="451"/>
          <ac:picMkLst>
            <pc:docMk/>
            <pc:sldMk cId="270147426" sldId="2845"/>
            <ac:picMk id="27" creationId="{534D3B6F-D6F9-4D49-AC68-971651FD86FD}"/>
          </ac:picMkLst>
        </pc:picChg>
        <pc:picChg chg="del">
          <ac:chgData name="Simon Rollitt" userId="c39d15c6-4f6f-4169-bbfb-af1a892eacd3" providerId="ADAL" clId="{FD9D697C-6DD5-4A6E-8A95-E4C681382BA5}" dt="2023-02-02T16:35:22.061" v="85" actId="478"/>
          <ac:picMkLst>
            <pc:docMk/>
            <pc:sldMk cId="270147426" sldId="2845"/>
            <ac:picMk id="28" creationId="{77CF0B63-FD37-4467-B57B-59409D71BC3D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14.089" v="519" actId="478"/>
        <pc:sldMkLst>
          <pc:docMk/>
          <pc:sldMk cId="2808826828" sldId="2858"/>
        </pc:sldMkLst>
        <pc:picChg chg="add del mod">
          <ac:chgData name="Simon Rollitt" userId="c39d15c6-4f6f-4169-bbfb-af1a892eacd3" providerId="ADAL" clId="{FD9D697C-6DD5-4A6E-8A95-E4C681382BA5}" dt="2023-02-02T16:49:14.089" v="519" actId="478"/>
          <ac:picMkLst>
            <pc:docMk/>
            <pc:sldMk cId="2808826828" sldId="2858"/>
            <ac:picMk id="2" creationId="{64223B66-178F-483D-8529-DEEB5367CF6E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25.275" v="452"/>
        <pc:sldMkLst>
          <pc:docMk/>
          <pc:sldMk cId="518497691" sldId="2913"/>
        </pc:sldMkLst>
        <pc:picChg chg="add mod">
          <ac:chgData name="Simon Rollitt" userId="c39d15c6-4f6f-4169-bbfb-af1a892eacd3" providerId="ADAL" clId="{FD9D697C-6DD5-4A6E-8A95-E4C681382BA5}" dt="2023-02-02T16:35:06.397" v="82"/>
          <ac:picMkLst>
            <pc:docMk/>
            <pc:sldMk cId="518497691" sldId="2913"/>
            <ac:picMk id="26" creationId="{8D9D9281-4CF2-4C18-A125-21F3ADF84262}"/>
          </ac:picMkLst>
        </pc:picChg>
        <pc:picChg chg="add mod">
          <ac:chgData name="Simon Rollitt" userId="c39d15c6-4f6f-4169-bbfb-af1a892eacd3" providerId="ADAL" clId="{FD9D697C-6DD5-4A6E-8A95-E4C681382BA5}" dt="2023-02-02T16:48:25.275" v="452"/>
          <ac:picMkLst>
            <pc:docMk/>
            <pc:sldMk cId="518497691" sldId="2913"/>
            <ac:picMk id="27" creationId="{23573C16-52EF-4C40-82AB-B3C3C4B96714}"/>
          </ac:picMkLst>
        </pc:picChg>
        <pc:picChg chg="del">
          <ac:chgData name="Simon Rollitt" userId="c39d15c6-4f6f-4169-bbfb-af1a892eacd3" providerId="ADAL" clId="{FD9D697C-6DD5-4A6E-8A95-E4C681382BA5}" dt="2023-02-02T16:35:05.940" v="81" actId="478"/>
          <ac:picMkLst>
            <pc:docMk/>
            <pc:sldMk cId="518497691" sldId="2913"/>
            <ac:picMk id="28" creationId="{3EDE34D5-431B-4E29-9724-116DB617B3A4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26.228" v="453"/>
        <pc:sldMkLst>
          <pc:docMk/>
          <pc:sldMk cId="2369169127" sldId="2914"/>
        </pc:sldMkLst>
        <pc:picChg chg="add mod">
          <ac:chgData name="Simon Rollitt" userId="c39d15c6-4f6f-4169-bbfb-af1a892eacd3" providerId="ADAL" clId="{FD9D697C-6DD5-4A6E-8A95-E4C681382BA5}" dt="2023-02-02T16:35:26.683" v="87"/>
          <ac:picMkLst>
            <pc:docMk/>
            <pc:sldMk cId="2369169127" sldId="2914"/>
            <ac:picMk id="26" creationId="{383B0EBF-05D4-4552-99E7-9A6380D3AFFD}"/>
          </ac:picMkLst>
        </pc:picChg>
        <pc:picChg chg="add mod">
          <ac:chgData name="Simon Rollitt" userId="c39d15c6-4f6f-4169-bbfb-af1a892eacd3" providerId="ADAL" clId="{FD9D697C-6DD5-4A6E-8A95-E4C681382BA5}" dt="2023-02-02T16:48:26.228" v="453"/>
          <ac:picMkLst>
            <pc:docMk/>
            <pc:sldMk cId="2369169127" sldId="2914"/>
            <ac:picMk id="27" creationId="{D61E597C-6EAF-4C87-8E32-E38CFD4EC355}"/>
          </ac:picMkLst>
        </pc:picChg>
        <pc:picChg chg="del">
          <ac:chgData name="Simon Rollitt" userId="c39d15c6-4f6f-4169-bbfb-af1a892eacd3" providerId="ADAL" clId="{FD9D697C-6DD5-4A6E-8A95-E4C681382BA5}" dt="2023-02-02T16:35:26.205" v="86" actId="478"/>
          <ac:picMkLst>
            <pc:docMk/>
            <pc:sldMk cId="2369169127" sldId="2914"/>
            <ac:picMk id="28" creationId="{EFC1C886-46B7-4B05-8EC9-0DC36569B051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36.196" v="465"/>
        <pc:sldMkLst>
          <pc:docMk/>
          <pc:sldMk cId="2746597025" sldId="2921"/>
        </pc:sldMkLst>
        <pc:picChg chg="del">
          <ac:chgData name="Simon Rollitt" userId="c39d15c6-4f6f-4169-bbfb-af1a892eacd3" providerId="ADAL" clId="{FD9D697C-6DD5-4A6E-8A95-E4C681382BA5}" dt="2023-02-02T16:37:13.145" v="121" actId="478"/>
          <ac:picMkLst>
            <pc:docMk/>
            <pc:sldMk cId="2746597025" sldId="2921"/>
            <ac:picMk id="41" creationId="{59848D03-86BC-474A-9DDF-9595766B13E6}"/>
          </ac:picMkLst>
        </pc:picChg>
        <pc:picChg chg="add mod">
          <ac:chgData name="Simon Rollitt" userId="c39d15c6-4f6f-4169-bbfb-af1a892eacd3" providerId="ADAL" clId="{FD9D697C-6DD5-4A6E-8A95-E4C681382BA5}" dt="2023-02-02T16:48:36.196" v="465"/>
          <ac:picMkLst>
            <pc:docMk/>
            <pc:sldMk cId="2746597025" sldId="2921"/>
            <ac:picMk id="41" creationId="{E05948EE-5FA1-4F0F-89F4-E3BEE4CB4CC2}"/>
          </ac:picMkLst>
        </pc:picChg>
        <pc:picChg chg="del">
          <ac:chgData name="Simon Rollitt" userId="c39d15c6-4f6f-4169-bbfb-af1a892eacd3" providerId="ADAL" clId="{FD9D697C-6DD5-4A6E-8A95-E4C681382BA5}" dt="2023-02-02T16:37:11.446" v="120" actId="478"/>
          <ac:picMkLst>
            <pc:docMk/>
            <pc:sldMk cId="2746597025" sldId="2921"/>
            <ac:picMk id="45" creationId="{D2703A04-BA0B-42ED-A60B-72276D18198F}"/>
          </ac:picMkLst>
        </pc:picChg>
        <pc:picChg chg="add mod">
          <ac:chgData name="Simon Rollitt" userId="c39d15c6-4f6f-4169-bbfb-af1a892eacd3" providerId="ADAL" clId="{FD9D697C-6DD5-4A6E-8A95-E4C681382BA5}" dt="2023-02-02T16:37:13.586" v="122"/>
          <ac:picMkLst>
            <pc:docMk/>
            <pc:sldMk cId="2746597025" sldId="2921"/>
            <ac:picMk id="46" creationId="{0FD40677-A6E0-493E-8527-6167A0FF56F5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36.938" v="466"/>
        <pc:sldMkLst>
          <pc:docMk/>
          <pc:sldMk cId="3593120812" sldId="2922"/>
        </pc:sldMkLst>
        <pc:picChg chg="del">
          <ac:chgData name="Simon Rollitt" userId="c39d15c6-4f6f-4169-bbfb-af1a892eacd3" providerId="ADAL" clId="{FD9D697C-6DD5-4A6E-8A95-E4C681382BA5}" dt="2023-02-02T16:37:20.167" v="124" actId="478"/>
          <ac:picMkLst>
            <pc:docMk/>
            <pc:sldMk cId="3593120812" sldId="2922"/>
            <ac:picMk id="42" creationId="{1E1DF21C-24C3-4E0B-8447-7C4EA1E4F0CC}"/>
          </ac:picMkLst>
        </pc:picChg>
        <pc:picChg chg="add mod">
          <ac:chgData name="Simon Rollitt" userId="c39d15c6-4f6f-4169-bbfb-af1a892eacd3" providerId="ADAL" clId="{FD9D697C-6DD5-4A6E-8A95-E4C681382BA5}" dt="2023-02-02T16:48:36.938" v="466"/>
          <ac:picMkLst>
            <pc:docMk/>
            <pc:sldMk cId="3593120812" sldId="2922"/>
            <ac:picMk id="42" creationId="{BD8A46EC-3361-4151-B189-32A804D6FB74}"/>
          </ac:picMkLst>
        </pc:picChg>
        <pc:picChg chg="add mod">
          <ac:chgData name="Simon Rollitt" userId="c39d15c6-4f6f-4169-bbfb-af1a892eacd3" providerId="ADAL" clId="{FD9D697C-6DD5-4A6E-8A95-E4C681382BA5}" dt="2023-02-02T16:37:20.672" v="125"/>
          <ac:picMkLst>
            <pc:docMk/>
            <pc:sldMk cId="3593120812" sldId="2922"/>
            <ac:picMk id="45" creationId="{EC546AFC-BD7A-42C0-A9B0-2251505CAE4B}"/>
          </ac:picMkLst>
        </pc:picChg>
        <pc:picChg chg="del">
          <ac:chgData name="Simon Rollitt" userId="c39d15c6-4f6f-4169-bbfb-af1a892eacd3" providerId="ADAL" clId="{FD9D697C-6DD5-4A6E-8A95-E4C681382BA5}" dt="2023-02-02T16:37:18.320" v="123" actId="478"/>
          <ac:picMkLst>
            <pc:docMk/>
            <pc:sldMk cId="3593120812" sldId="2922"/>
            <ac:picMk id="46" creationId="{4B6DEEF7-B2C8-4DC6-9695-AB0DA94457EE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38.339" v="468"/>
        <pc:sldMkLst>
          <pc:docMk/>
          <pc:sldMk cId="1082451281" sldId="2925"/>
        </pc:sldMkLst>
        <pc:picChg chg="add mod">
          <ac:chgData name="Simon Rollitt" userId="c39d15c6-4f6f-4169-bbfb-af1a892eacd3" providerId="ADAL" clId="{FD9D697C-6DD5-4A6E-8A95-E4C681382BA5}" dt="2023-02-02T16:48:38.339" v="468"/>
          <ac:picMkLst>
            <pc:docMk/>
            <pc:sldMk cId="1082451281" sldId="2925"/>
            <ac:picMk id="41" creationId="{6C08FC38-EE1A-44C1-9F8E-31FD10F867EE}"/>
          </ac:picMkLst>
        </pc:picChg>
        <pc:picChg chg="del">
          <ac:chgData name="Simon Rollitt" userId="c39d15c6-4f6f-4169-bbfb-af1a892eacd3" providerId="ADAL" clId="{FD9D697C-6DD5-4A6E-8A95-E4C681382BA5}" dt="2023-02-02T16:37:36.060" v="130" actId="478"/>
          <ac:picMkLst>
            <pc:docMk/>
            <pc:sldMk cId="1082451281" sldId="2925"/>
            <ac:picMk id="41" creationId="{72F047CF-E4F9-4955-8759-3F216AE50824}"/>
          </ac:picMkLst>
        </pc:picChg>
        <pc:picChg chg="add mod">
          <ac:chgData name="Simon Rollitt" userId="c39d15c6-4f6f-4169-bbfb-af1a892eacd3" providerId="ADAL" clId="{FD9D697C-6DD5-4A6E-8A95-E4C681382BA5}" dt="2023-02-02T16:37:36.590" v="131"/>
          <ac:picMkLst>
            <pc:docMk/>
            <pc:sldMk cId="1082451281" sldId="2925"/>
            <ac:picMk id="42" creationId="{6562406B-0F64-48DF-AEC2-ED37C25018DF}"/>
          </ac:picMkLst>
        </pc:picChg>
        <pc:picChg chg="del">
          <ac:chgData name="Simon Rollitt" userId="c39d15c6-4f6f-4169-bbfb-af1a892eacd3" providerId="ADAL" clId="{FD9D697C-6DD5-4A6E-8A95-E4C681382BA5}" dt="2023-02-02T16:37:33.548" v="129" actId="478"/>
          <ac:picMkLst>
            <pc:docMk/>
            <pc:sldMk cId="1082451281" sldId="2925"/>
            <ac:picMk id="43" creationId="{123C38DB-A590-43EA-9BB5-2215256D812B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35.432" v="464"/>
        <pc:sldMkLst>
          <pc:docMk/>
          <pc:sldMk cId="2058607857" sldId="2926"/>
        </pc:sldMkLst>
        <pc:picChg chg="add mod">
          <ac:chgData name="Simon Rollitt" userId="c39d15c6-4f6f-4169-bbfb-af1a892eacd3" providerId="ADAL" clId="{FD9D697C-6DD5-4A6E-8A95-E4C681382BA5}" dt="2023-02-02T16:48:35.432" v="464"/>
          <ac:picMkLst>
            <pc:docMk/>
            <pc:sldMk cId="2058607857" sldId="2926"/>
            <ac:picMk id="43" creationId="{0686290E-B817-4B80-B706-0FDEB1B414AE}"/>
          </ac:picMkLst>
        </pc:picChg>
        <pc:picChg chg="del">
          <ac:chgData name="Simon Rollitt" userId="c39d15c6-4f6f-4169-bbfb-af1a892eacd3" providerId="ADAL" clId="{FD9D697C-6DD5-4A6E-8A95-E4C681382BA5}" dt="2023-02-02T16:37:06.861" v="118" actId="478"/>
          <ac:picMkLst>
            <pc:docMk/>
            <pc:sldMk cId="2058607857" sldId="2926"/>
            <ac:picMk id="43" creationId="{9E7CCAC1-0A95-4315-8B21-CA3CC3CE8901}"/>
          </ac:picMkLst>
        </pc:picChg>
        <pc:picChg chg="add mod">
          <ac:chgData name="Simon Rollitt" userId="c39d15c6-4f6f-4169-bbfb-af1a892eacd3" providerId="ADAL" clId="{FD9D697C-6DD5-4A6E-8A95-E4C681382BA5}" dt="2023-02-02T16:37:07.398" v="119"/>
          <ac:picMkLst>
            <pc:docMk/>
            <pc:sldMk cId="2058607857" sldId="2926"/>
            <ac:picMk id="44" creationId="{C7D6F875-BC75-432A-A6B6-6B26A6D30DF2}"/>
          </ac:picMkLst>
        </pc:picChg>
        <pc:picChg chg="del">
          <ac:chgData name="Simon Rollitt" userId="c39d15c6-4f6f-4169-bbfb-af1a892eacd3" providerId="ADAL" clId="{FD9D697C-6DD5-4A6E-8A95-E4C681382BA5}" dt="2023-02-02T16:37:05.025" v="117" actId="478"/>
          <ac:picMkLst>
            <pc:docMk/>
            <pc:sldMk cId="2058607857" sldId="2926"/>
            <ac:picMk id="47" creationId="{51D7AA57-7083-4B62-A135-2724A370B62E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28.080" v="455"/>
        <pc:sldMkLst>
          <pc:docMk/>
          <pc:sldMk cId="452755431" sldId="2932"/>
        </pc:sldMkLst>
        <pc:picChg chg="add mod">
          <ac:chgData name="Simon Rollitt" userId="c39d15c6-4f6f-4169-bbfb-af1a892eacd3" providerId="ADAL" clId="{FD9D697C-6DD5-4A6E-8A95-E4C681382BA5}" dt="2023-02-02T16:35:34.844" v="91"/>
          <ac:picMkLst>
            <pc:docMk/>
            <pc:sldMk cId="452755431" sldId="2932"/>
            <ac:picMk id="39" creationId="{EADCD0DA-06D2-41A8-82A8-35CA360E5B00}"/>
          </ac:picMkLst>
        </pc:picChg>
        <pc:picChg chg="add mod">
          <ac:chgData name="Simon Rollitt" userId="c39d15c6-4f6f-4169-bbfb-af1a892eacd3" providerId="ADAL" clId="{FD9D697C-6DD5-4A6E-8A95-E4C681382BA5}" dt="2023-02-02T16:48:28.080" v="455"/>
          <ac:picMkLst>
            <pc:docMk/>
            <pc:sldMk cId="452755431" sldId="2932"/>
            <ac:picMk id="42" creationId="{571FEC56-351A-4ECA-971C-0D0B4C8D306E}"/>
          </ac:picMkLst>
        </pc:picChg>
        <pc:picChg chg="del">
          <ac:chgData name="Simon Rollitt" userId="c39d15c6-4f6f-4169-bbfb-af1a892eacd3" providerId="ADAL" clId="{FD9D697C-6DD5-4A6E-8A95-E4C681382BA5}" dt="2023-02-02T16:35:34.361" v="90" actId="478"/>
          <ac:picMkLst>
            <pc:docMk/>
            <pc:sldMk cId="452755431" sldId="2932"/>
            <ac:picMk id="43" creationId="{3D0B8CCB-E645-4A7A-8CE8-2EF6EBCFE7A0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39.075" v="469"/>
        <pc:sldMkLst>
          <pc:docMk/>
          <pc:sldMk cId="1018837721" sldId="2933"/>
        </pc:sldMkLst>
        <pc:picChg chg="add mod">
          <ac:chgData name="Simon Rollitt" userId="c39d15c6-4f6f-4169-bbfb-af1a892eacd3" providerId="ADAL" clId="{FD9D697C-6DD5-4A6E-8A95-E4C681382BA5}" dt="2023-02-02T16:48:39.075" v="469"/>
          <ac:picMkLst>
            <pc:docMk/>
            <pc:sldMk cId="1018837721" sldId="2933"/>
            <ac:picMk id="41" creationId="{96F0FDFF-CA0A-48D9-839E-28301F0E277F}"/>
          </ac:picMkLst>
        </pc:picChg>
        <pc:picChg chg="del">
          <ac:chgData name="Simon Rollitt" userId="c39d15c6-4f6f-4169-bbfb-af1a892eacd3" providerId="ADAL" clId="{FD9D697C-6DD5-4A6E-8A95-E4C681382BA5}" dt="2023-02-02T16:37:43.249" v="133" actId="478"/>
          <ac:picMkLst>
            <pc:docMk/>
            <pc:sldMk cId="1018837721" sldId="2933"/>
            <ac:picMk id="41" creationId="{98BFDDAB-5947-45DD-8464-39F699285E06}"/>
          </ac:picMkLst>
        </pc:picChg>
        <pc:picChg chg="add mod">
          <ac:chgData name="Simon Rollitt" userId="c39d15c6-4f6f-4169-bbfb-af1a892eacd3" providerId="ADAL" clId="{FD9D697C-6DD5-4A6E-8A95-E4C681382BA5}" dt="2023-02-02T16:37:43.969" v="134"/>
          <ac:picMkLst>
            <pc:docMk/>
            <pc:sldMk cId="1018837721" sldId="2933"/>
            <ac:picMk id="42" creationId="{6AFF7B04-FE52-42B8-9F0C-71427CC0F7C9}"/>
          </ac:picMkLst>
        </pc:picChg>
        <pc:picChg chg="del">
          <ac:chgData name="Simon Rollitt" userId="c39d15c6-4f6f-4169-bbfb-af1a892eacd3" providerId="ADAL" clId="{FD9D697C-6DD5-4A6E-8A95-E4C681382BA5}" dt="2023-02-02T16:37:41.046" v="132" actId="478"/>
          <ac:picMkLst>
            <pc:docMk/>
            <pc:sldMk cId="1018837721" sldId="2933"/>
            <ac:picMk id="43" creationId="{9320F2DA-EB9C-449C-9AF9-4053EE92F82A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42.798" v="474"/>
        <pc:sldMkLst>
          <pc:docMk/>
          <pc:sldMk cId="232278887" sldId="2934"/>
        </pc:sldMkLst>
        <pc:picChg chg="add mod">
          <ac:chgData name="Simon Rollitt" userId="c39d15c6-4f6f-4169-bbfb-af1a892eacd3" providerId="ADAL" clId="{FD9D697C-6DD5-4A6E-8A95-E4C681382BA5}" dt="2023-02-02T16:48:42.798" v="474"/>
          <ac:picMkLst>
            <pc:docMk/>
            <pc:sldMk cId="232278887" sldId="2934"/>
            <ac:picMk id="43" creationId="{85F54228-A96A-4480-8164-718B27F7E0B2}"/>
          </ac:picMkLst>
        </pc:picChg>
        <pc:picChg chg="del mod">
          <ac:chgData name="Simon Rollitt" userId="c39d15c6-4f6f-4169-bbfb-af1a892eacd3" providerId="ADAL" clId="{FD9D697C-6DD5-4A6E-8A95-E4C681382BA5}" dt="2023-02-02T16:38:17.094" v="149" actId="478"/>
          <ac:picMkLst>
            <pc:docMk/>
            <pc:sldMk cId="232278887" sldId="2934"/>
            <ac:picMk id="43" creationId="{E2859F57-F809-4AB9-91AD-8B2D237260C0}"/>
          </ac:picMkLst>
        </pc:picChg>
        <pc:picChg chg="add mod">
          <ac:chgData name="Simon Rollitt" userId="c39d15c6-4f6f-4169-bbfb-af1a892eacd3" providerId="ADAL" clId="{FD9D697C-6DD5-4A6E-8A95-E4C681382BA5}" dt="2023-02-02T16:38:17.493" v="150"/>
          <ac:picMkLst>
            <pc:docMk/>
            <pc:sldMk cId="232278887" sldId="2934"/>
            <ac:picMk id="44" creationId="{7EC54054-740F-458A-A30F-464192808A6E}"/>
          </ac:picMkLst>
        </pc:picChg>
        <pc:picChg chg="del">
          <ac:chgData name="Simon Rollitt" userId="c39d15c6-4f6f-4169-bbfb-af1a892eacd3" providerId="ADAL" clId="{FD9D697C-6DD5-4A6E-8A95-E4C681382BA5}" dt="2023-02-02T16:38:14.755" v="147" actId="478"/>
          <ac:picMkLst>
            <pc:docMk/>
            <pc:sldMk cId="232278887" sldId="2934"/>
            <ac:picMk id="45" creationId="{4777A6A6-DDF6-43CE-AF39-773E848C781D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47.475" v="481"/>
        <pc:sldMkLst>
          <pc:docMk/>
          <pc:sldMk cId="3352286159" sldId="2936"/>
        </pc:sldMkLst>
        <pc:picChg chg="del">
          <ac:chgData name="Simon Rollitt" userId="c39d15c6-4f6f-4169-bbfb-af1a892eacd3" providerId="ADAL" clId="{FD9D697C-6DD5-4A6E-8A95-E4C681382BA5}" dt="2023-02-02T16:39:19.060" v="170" actId="478"/>
          <ac:picMkLst>
            <pc:docMk/>
            <pc:sldMk cId="3352286159" sldId="2936"/>
            <ac:picMk id="27" creationId="{C41B6B14-37C0-40D5-815D-57DACA6D8DF2}"/>
          </ac:picMkLst>
        </pc:picChg>
        <pc:picChg chg="add mod">
          <ac:chgData name="Simon Rollitt" userId="c39d15c6-4f6f-4169-bbfb-af1a892eacd3" providerId="ADAL" clId="{FD9D697C-6DD5-4A6E-8A95-E4C681382BA5}" dt="2023-02-02T16:48:47.475" v="481"/>
          <ac:picMkLst>
            <pc:docMk/>
            <pc:sldMk cId="3352286159" sldId="2936"/>
            <ac:picMk id="28" creationId="{0EA509FC-0951-4570-AA49-EF104837CABF}"/>
          </ac:picMkLst>
        </pc:picChg>
        <pc:picChg chg="del">
          <ac:chgData name="Simon Rollitt" userId="c39d15c6-4f6f-4169-bbfb-af1a892eacd3" providerId="ADAL" clId="{FD9D697C-6DD5-4A6E-8A95-E4C681382BA5}" dt="2023-02-02T16:39:18.053" v="169" actId="478"/>
          <ac:picMkLst>
            <pc:docMk/>
            <pc:sldMk cId="3352286159" sldId="2936"/>
            <ac:picMk id="29" creationId="{5EABCFA1-D146-447A-8E9D-D69DE88EAAA5}"/>
          </ac:picMkLst>
        </pc:picChg>
        <pc:picChg chg="add mod">
          <ac:chgData name="Simon Rollitt" userId="c39d15c6-4f6f-4169-bbfb-af1a892eacd3" providerId="ADAL" clId="{FD9D697C-6DD5-4A6E-8A95-E4C681382BA5}" dt="2023-02-02T16:41:14.853" v="244"/>
          <ac:picMkLst>
            <pc:docMk/>
            <pc:sldMk cId="3352286159" sldId="2936"/>
            <ac:picMk id="30" creationId="{F487C9AB-5223-4F7B-B267-922A4B2ED624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53.895" v="491"/>
        <pc:sldMkLst>
          <pc:docMk/>
          <pc:sldMk cId="4217796090" sldId="2937"/>
        </pc:sldMkLst>
        <pc:picChg chg="del">
          <ac:chgData name="Simon Rollitt" userId="c39d15c6-4f6f-4169-bbfb-af1a892eacd3" providerId="ADAL" clId="{FD9D697C-6DD5-4A6E-8A95-E4C681382BA5}" dt="2023-02-02T16:39:44.637" v="190" actId="478"/>
          <ac:picMkLst>
            <pc:docMk/>
            <pc:sldMk cId="4217796090" sldId="2937"/>
            <ac:picMk id="28" creationId="{493D5E7F-8A80-4679-B6C3-F306202F3C2D}"/>
          </ac:picMkLst>
        </pc:picChg>
        <pc:picChg chg="add mod">
          <ac:chgData name="Simon Rollitt" userId="c39d15c6-4f6f-4169-bbfb-af1a892eacd3" providerId="ADAL" clId="{FD9D697C-6DD5-4A6E-8A95-E4C681382BA5}" dt="2023-02-02T16:48:53.895" v="491"/>
          <ac:picMkLst>
            <pc:docMk/>
            <pc:sldMk cId="4217796090" sldId="2937"/>
            <ac:picMk id="29" creationId="{91C79326-E787-41A7-81B1-7CA9B99DD075}"/>
          </ac:picMkLst>
        </pc:picChg>
        <pc:picChg chg="del">
          <ac:chgData name="Simon Rollitt" userId="c39d15c6-4f6f-4169-bbfb-af1a892eacd3" providerId="ADAL" clId="{FD9D697C-6DD5-4A6E-8A95-E4C681382BA5}" dt="2023-02-02T16:39:43.897" v="189" actId="478"/>
          <ac:picMkLst>
            <pc:docMk/>
            <pc:sldMk cId="4217796090" sldId="2937"/>
            <ac:picMk id="30" creationId="{BDFA461C-7702-412A-869B-FC807B997D80}"/>
          </ac:picMkLst>
        </pc:picChg>
        <pc:picChg chg="add mod">
          <ac:chgData name="Simon Rollitt" userId="c39d15c6-4f6f-4169-bbfb-af1a892eacd3" providerId="ADAL" clId="{FD9D697C-6DD5-4A6E-8A95-E4C681382BA5}" dt="2023-02-02T16:41:38.240" v="254"/>
          <ac:picMkLst>
            <pc:docMk/>
            <pc:sldMk cId="4217796090" sldId="2937"/>
            <ac:picMk id="31" creationId="{DF779311-767D-4370-886A-B7F0D9BE5F8D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54.506" v="492"/>
        <pc:sldMkLst>
          <pc:docMk/>
          <pc:sldMk cId="3218599884" sldId="2939"/>
        </pc:sldMkLst>
        <pc:picChg chg="del">
          <ac:chgData name="Simon Rollitt" userId="c39d15c6-4f6f-4169-bbfb-af1a892eacd3" providerId="ADAL" clId="{FD9D697C-6DD5-4A6E-8A95-E4C681382BA5}" dt="2023-02-02T16:39:47.063" v="192" actId="478"/>
          <ac:picMkLst>
            <pc:docMk/>
            <pc:sldMk cId="3218599884" sldId="2939"/>
            <ac:picMk id="26" creationId="{F8A3F9E5-5B25-43DA-883F-2559B108AB8D}"/>
          </ac:picMkLst>
        </pc:picChg>
        <pc:picChg chg="add mod">
          <ac:chgData name="Simon Rollitt" userId="c39d15c6-4f6f-4169-bbfb-af1a892eacd3" providerId="ADAL" clId="{FD9D697C-6DD5-4A6E-8A95-E4C681382BA5}" dt="2023-02-02T16:48:54.506" v="492"/>
          <ac:picMkLst>
            <pc:docMk/>
            <pc:sldMk cId="3218599884" sldId="2939"/>
            <ac:picMk id="27" creationId="{AC0D7933-1AB6-4D86-8BD4-4DBAFC47DF3E}"/>
          </ac:picMkLst>
        </pc:picChg>
        <pc:picChg chg="del">
          <ac:chgData name="Simon Rollitt" userId="c39d15c6-4f6f-4169-bbfb-af1a892eacd3" providerId="ADAL" clId="{FD9D697C-6DD5-4A6E-8A95-E4C681382BA5}" dt="2023-02-02T16:39:46.105" v="191" actId="478"/>
          <ac:picMkLst>
            <pc:docMk/>
            <pc:sldMk cId="3218599884" sldId="2939"/>
            <ac:picMk id="28" creationId="{97DD0BB8-C315-4C2D-B92F-7A234EFE4393}"/>
          </ac:picMkLst>
        </pc:picChg>
        <pc:picChg chg="add mod">
          <ac:chgData name="Simon Rollitt" userId="c39d15c6-4f6f-4169-bbfb-af1a892eacd3" providerId="ADAL" clId="{FD9D697C-6DD5-4A6E-8A95-E4C681382BA5}" dt="2023-02-02T16:41:40.209" v="255"/>
          <ac:picMkLst>
            <pc:docMk/>
            <pc:sldMk cId="3218599884" sldId="2939"/>
            <ac:picMk id="29" creationId="{3D7F0F22-817B-4A16-A418-3370976AC0CE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39.885" v="470"/>
        <pc:sldMkLst>
          <pc:docMk/>
          <pc:sldMk cId="1420573582" sldId="2940"/>
        </pc:sldMkLst>
        <pc:picChg chg="add mod">
          <ac:chgData name="Simon Rollitt" userId="c39d15c6-4f6f-4169-bbfb-af1a892eacd3" providerId="ADAL" clId="{FD9D697C-6DD5-4A6E-8A95-E4C681382BA5}" dt="2023-02-02T16:48:39.885" v="470"/>
          <ac:picMkLst>
            <pc:docMk/>
            <pc:sldMk cId="1420573582" sldId="2940"/>
            <ac:picMk id="41" creationId="{3FBE9D1C-E556-4871-AC70-7D92FE242F74}"/>
          </ac:picMkLst>
        </pc:picChg>
        <pc:picChg chg="del">
          <ac:chgData name="Simon Rollitt" userId="c39d15c6-4f6f-4169-bbfb-af1a892eacd3" providerId="ADAL" clId="{FD9D697C-6DD5-4A6E-8A95-E4C681382BA5}" dt="2023-02-02T16:37:50.886" v="136" actId="478"/>
          <ac:picMkLst>
            <pc:docMk/>
            <pc:sldMk cId="1420573582" sldId="2940"/>
            <ac:picMk id="41" creationId="{D0C071B5-256A-483C-88CD-99C5A6B36B35}"/>
          </ac:picMkLst>
        </pc:picChg>
        <pc:picChg chg="add mod">
          <ac:chgData name="Simon Rollitt" userId="c39d15c6-4f6f-4169-bbfb-af1a892eacd3" providerId="ADAL" clId="{FD9D697C-6DD5-4A6E-8A95-E4C681382BA5}" dt="2023-02-02T16:37:51.292" v="137"/>
          <ac:picMkLst>
            <pc:docMk/>
            <pc:sldMk cId="1420573582" sldId="2940"/>
            <ac:picMk id="45" creationId="{7BE061E4-373C-48F6-A4E9-457CE8E6B364}"/>
          </ac:picMkLst>
        </pc:picChg>
        <pc:picChg chg="del">
          <ac:chgData name="Simon Rollitt" userId="c39d15c6-4f6f-4169-bbfb-af1a892eacd3" providerId="ADAL" clId="{FD9D697C-6DD5-4A6E-8A95-E4C681382BA5}" dt="2023-02-02T16:37:48.477" v="135" actId="478"/>
          <ac:picMkLst>
            <pc:docMk/>
            <pc:sldMk cId="1420573582" sldId="2940"/>
            <ac:picMk id="46" creationId="{04C55BD4-A73E-460A-900E-40AED9C471B1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41.356" v="472"/>
        <pc:sldMkLst>
          <pc:docMk/>
          <pc:sldMk cId="2795153155" sldId="2941"/>
        </pc:sldMkLst>
        <pc:picChg chg="add mod">
          <ac:chgData name="Simon Rollitt" userId="c39d15c6-4f6f-4169-bbfb-af1a892eacd3" providerId="ADAL" clId="{FD9D697C-6DD5-4A6E-8A95-E4C681382BA5}" dt="2023-02-02T16:48:41.356" v="472"/>
          <ac:picMkLst>
            <pc:docMk/>
            <pc:sldMk cId="2795153155" sldId="2941"/>
            <ac:picMk id="41" creationId="{0CA7F075-B1FC-4F75-A22B-55FDFF718221}"/>
          </ac:picMkLst>
        </pc:picChg>
        <pc:picChg chg="del">
          <ac:chgData name="Simon Rollitt" userId="c39d15c6-4f6f-4169-bbfb-af1a892eacd3" providerId="ADAL" clId="{FD9D697C-6DD5-4A6E-8A95-E4C681382BA5}" dt="2023-02-02T16:38:03.045" v="142" actId="478"/>
          <ac:picMkLst>
            <pc:docMk/>
            <pc:sldMk cId="2795153155" sldId="2941"/>
            <ac:picMk id="41" creationId="{D3BEFDC8-C389-40FB-870A-A6BC79A49924}"/>
          </ac:picMkLst>
        </pc:picChg>
        <pc:picChg chg="add mod">
          <ac:chgData name="Simon Rollitt" userId="c39d15c6-4f6f-4169-bbfb-af1a892eacd3" providerId="ADAL" clId="{FD9D697C-6DD5-4A6E-8A95-E4C681382BA5}" dt="2023-02-02T16:38:03.550" v="143"/>
          <ac:picMkLst>
            <pc:docMk/>
            <pc:sldMk cId="2795153155" sldId="2941"/>
            <ac:picMk id="44" creationId="{7AC9970C-A262-4475-81C2-BB046798AA94}"/>
          </ac:picMkLst>
        </pc:picChg>
        <pc:picChg chg="del">
          <ac:chgData name="Simon Rollitt" userId="c39d15c6-4f6f-4169-bbfb-af1a892eacd3" providerId="ADAL" clId="{FD9D697C-6DD5-4A6E-8A95-E4C681382BA5}" dt="2023-02-02T16:38:01.076" v="141" actId="478"/>
          <ac:picMkLst>
            <pc:docMk/>
            <pc:sldMk cId="2795153155" sldId="2941"/>
            <ac:picMk id="45" creationId="{95EDC6E9-1596-4929-B835-72F2AF996FD6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31.502" v="459"/>
        <pc:sldMkLst>
          <pc:docMk/>
          <pc:sldMk cId="419311981" sldId="3013"/>
        </pc:sldMkLst>
        <pc:picChg chg="add mod">
          <ac:chgData name="Simon Rollitt" userId="c39d15c6-4f6f-4169-bbfb-af1a892eacd3" providerId="ADAL" clId="{FD9D697C-6DD5-4A6E-8A95-E4C681382BA5}" dt="2023-02-02T16:48:31.502" v="459"/>
          <ac:picMkLst>
            <pc:docMk/>
            <pc:sldMk cId="419311981" sldId="3013"/>
            <ac:picMk id="39" creationId="{74BB1C3B-18AB-45FE-8D6C-5A6CAAFC9B79}"/>
          </ac:picMkLst>
        </pc:picChg>
        <pc:picChg chg="del">
          <ac:chgData name="Simon Rollitt" userId="c39d15c6-4f6f-4169-bbfb-af1a892eacd3" providerId="ADAL" clId="{FD9D697C-6DD5-4A6E-8A95-E4C681382BA5}" dt="2023-02-02T16:36:24.748" v="102" actId="478"/>
          <ac:picMkLst>
            <pc:docMk/>
            <pc:sldMk cId="419311981" sldId="3013"/>
            <ac:picMk id="39" creationId="{9319A0C2-4972-4E4A-AEE5-AA9302FE638E}"/>
          </ac:picMkLst>
        </pc:picChg>
        <pc:picChg chg="add mod">
          <ac:chgData name="Simon Rollitt" userId="c39d15c6-4f6f-4169-bbfb-af1a892eacd3" providerId="ADAL" clId="{FD9D697C-6DD5-4A6E-8A95-E4C681382BA5}" dt="2023-02-02T16:36:25.282" v="103"/>
          <ac:picMkLst>
            <pc:docMk/>
            <pc:sldMk cId="419311981" sldId="3013"/>
            <ac:picMk id="42" creationId="{16366AC8-CC8E-4B86-8CED-E9080DA19E0F}"/>
          </ac:picMkLst>
        </pc:picChg>
        <pc:picChg chg="del">
          <ac:chgData name="Simon Rollitt" userId="c39d15c6-4f6f-4169-bbfb-af1a892eacd3" providerId="ADAL" clId="{FD9D697C-6DD5-4A6E-8A95-E4C681382BA5}" dt="2023-02-02T16:36:22.691" v="101" actId="478"/>
          <ac:picMkLst>
            <pc:docMk/>
            <pc:sldMk cId="419311981" sldId="3013"/>
            <ac:picMk id="43" creationId="{622D2616-45BE-4CF4-B63B-E84D9AA33507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30.797" v="458"/>
        <pc:sldMkLst>
          <pc:docMk/>
          <pc:sldMk cId="3748253370" sldId="3014"/>
        </pc:sldMkLst>
        <pc:picChg chg="del">
          <ac:chgData name="Simon Rollitt" userId="c39d15c6-4f6f-4169-bbfb-af1a892eacd3" providerId="ADAL" clId="{FD9D697C-6DD5-4A6E-8A95-E4C681382BA5}" dt="2023-02-02T16:36:15.356" v="99" actId="478"/>
          <ac:picMkLst>
            <pc:docMk/>
            <pc:sldMk cId="3748253370" sldId="3014"/>
            <ac:picMk id="39" creationId="{5E7A7434-35F4-438F-8EE3-6D4E8E38AEA0}"/>
          </ac:picMkLst>
        </pc:picChg>
        <pc:picChg chg="add mod">
          <ac:chgData name="Simon Rollitt" userId="c39d15c6-4f6f-4169-bbfb-af1a892eacd3" providerId="ADAL" clId="{FD9D697C-6DD5-4A6E-8A95-E4C681382BA5}" dt="2023-02-02T16:48:30.797" v="458"/>
          <ac:picMkLst>
            <pc:docMk/>
            <pc:sldMk cId="3748253370" sldId="3014"/>
            <ac:picMk id="39" creationId="{BE8FA576-47D1-4734-BCAE-6EDB17BF63EF}"/>
          </ac:picMkLst>
        </pc:picChg>
        <pc:picChg chg="add mod">
          <ac:chgData name="Simon Rollitt" userId="c39d15c6-4f6f-4169-bbfb-af1a892eacd3" providerId="ADAL" clId="{FD9D697C-6DD5-4A6E-8A95-E4C681382BA5}" dt="2023-02-02T16:36:15.881" v="100"/>
          <ac:picMkLst>
            <pc:docMk/>
            <pc:sldMk cId="3748253370" sldId="3014"/>
            <ac:picMk id="42" creationId="{4FAA713A-C52E-43E4-9E16-135D7E617A5D}"/>
          </ac:picMkLst>
        </pc:picChg>
        <pc:picChg chg="del">
          <ac:chgData name="Simon Rollitt" userId="c39d15c6-4f6f-4169-bbfb-af1a892eacd3" providerId="ADAL" clId="{FD9D697C-6DD5-4A6E-8A95-E4C681382BA5}" dt="2023-02-02T16:36:13.266" v="98" actId="478"/>
          <ac:picMkLst>
            <pc:docMk/>
            <pc:sldMk cId="3748253370" sldId="3014"/>
            <ac:picMk id="43" creationId="{C7B1CBCF-0EAE-4130-B751-C67D02F98DEC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53.303" v="490"/>
        <pc:sldMkLst>
          <pc:docMk/>
          <pc:sldMk cId="1046375524" sldId="3015"/>
        </pc:sldMkLst>
        <pc:picChg chg="del">
          <ac:chgData name="Simon Rollitt" userId="c39d15c6-4f6f-4169-bbfb-af1a892eacd3" providerId="ADAL" clId="{FD9D697C-6DD5-4A6E-8A95-E4C681382BA5}" dt="2023-02-02T16:39:41.008" v="188" actId="478"/>
          <ac:picMkLst>
            <pc:docMk/>
            <pc:sldMk cId="1046375524" sldId="3015"/>
            <ac:picMk id="27" creationId="{69C6B7ED-C384-4281-874B-2A06B8BDF07A}"/>
          </ac:picMkLst>
        </pc:picChg>
        <pc:picChg chg="add mod">
          <ac:chgData name="Simon Rollitt" userId="c39d15c6-4f6f-4169-bbfb-af1a892eacd3" providerId="ADAL" clId="{FD9D697C-6DD5-4A6E-8A95-E4C681382BA5}" dt="2023-02-02T16:48:53.303" v="490"/>
          <ac:picMkLst>
            <pc:docMk/>
            <pc:sldMk cId="1046375524" sldId="3015"/>
            <ac:picMk id="28" creationId="{EBFBF019-D1E5-4A10-A276-DCE816F5E566}"/>
          </ac:picMkLst>
        </pc:picChg>
        <pc:picChg chg="del">
          <ac:chgData name="Simon Rollitt" userId="c39d15c6-4f6f-4169-bbfb-af1a892eacd3" providerId="ADAL" clId="{FD9D697C-6DD5-4A6E-8A95-E4C681382BA5}" dt="2023-02-02T16:39:39.955" v="187" actId="478"/>
          <ac:picMkLst>
            <pc:docMk/>
            <pc:sldMk cId="1046375524" sldId="3015"/>
            <ac:picMk id="29" creationId="{ACDD2A6B-6E43-49B2-8BEA-8EAD306D3371}"/>
          </ac:picMkLst>
        </pc:picChg>
        <pc:picChg chg="add mod">
          <ac:chgData name="Simon Rollitt" userId="c39d15c6-4f6f-4169-bbfb-af1a892eacd3" providerId="ADAL" clId="{FD9D697C-6DD5-4A6E-8A95-E4C681382BA5}" dt="2023-02-02T16:41:34.599" v="253"/>
          <ac:picMkLst>
            <pc:docMk/>
            <pc:sldMk cId="1046375524" sldId="3015"/>
            <ac:picMk id="30" creationId="{1F8200AC-F5A2-4DF7-A7E0-7C4051D50BCE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48.122" v="482"/>
        <pc:sldMkLst>
          <pc:docMk/>
          <pc:sldMk cId="3854485869" sldId="3016"/>
        </pc:sldMkLst>
        <pc:picChg chg="del">
          <ac:chgData name="Simon Rollitt" userId="c39d15c6-4f6f-4169-bbfb-af1a892eacd3" providerId="ADAL" clId="{FD9D697C-6DD5-4A6E-8A95-E4C681382BA5}" dt="2023-02-02T16:39:22.263" v="172" actId="478"/>
          <ac:picMkLst>
            <pc:docMk/>
            <pc:sldMk cId="3854485869" sldId="3016"/>
            <ac:picMk id="28" creationId="{3F3325BC-1BBD-45FB-9192-7BEFB4178E51}"/>
          </ac:picMkLst>
        </pc:picChg>
        <pc:picChg chg="add mod">
          <ac:chgData name="Simon Rollitt" userId="c39d15c6-4f6f-4169-bbfb-af1a892eacd3" providerId="ADAL" clId="{FD9D697C-6DD5-4A6E-8A95-E4C681382BA5}" dt="2023-02-02T16:48:48.122" v="482"/>
          <ac:picMkLst>
            <pc:docMk/>
            <pc:sldMk cId="3854485869" sldId="3016"/>
            <ac:picMk id="29" creationId="{4C3D8D14-38DD-4A35-B51A-96E12189149B}"/>
          </ac:picMkLst>
        </pc:picChg>
        <pc:picChg chg="del">
          <ac:chgData name="Simon Rollitt" userId="c39d15c6-4f6f-4169-bbfb-af1a892eacd3" providerId="ADAL" clId="{FD9D697C-6DD5-4A6E-8A95-E4C681382BA5}" dt="2023-02-02T16:39:21.539" v="171" actId="478"/>
          <ac:picMkLst>
            <pc:docMk/>
            <pc:sldMk cId="3854485869" sldId="3016"/>
            <ac:picMk id="30" creationId="{E8AB08D7-8D6E-4D4E-A9B5-66C27D56AF78}"/>
          </ac:picMkLst>
        </pc:picChg>
        <pc:picChg chg="add mod">
          <ac:chgData name="Simon Rollitt" userId="c39d15c6-4f6f-4169-bbfb-af1a892eacd3" providerId="ADAL" clId="{FD9D697C-6DD5-4A6E-8A95-E4C681382BA5}" dt="2023-02-02T16:41:19.489" v="245"/>
          <ac:picMkLst>
            <pc:docMk/>
            <pc:sldMk cId="3854485869" sldId="3016"/>
            <ac:picMk id="31" creationId="{86A65565-871D-4E73-A53F-EC750F028590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48.788" v="483"/>
        <pc:sldMkLst>
          <pc:docMk/>
          <pc:sldMk cId="1389214272" sldId="3017"/>
        </pc:sldMkLst>
        <pc:picChg chg="del">
          <ac:chgData name="Simon Rollitt" userId="c39d15c6-4f6f-4169-bbfb-af1a892eacd3" providerId="ADAL" clId="{FD9D697C-6DD5-4A6E-8A95-E4C681382BA5}" dt="2023-02-02T16:39:24.499" v="174" actId="478"/>
          <ac:picMkLst>
            <pc:docMk/>
            <pc:sldMk cId="1389214272" sldId="3017"/>
            <ac:picMk id="27" creationId="{A65689A3-B391-4063-9A88-C6B00B3243A9}"/>
          </ac:picMkLst>
        </pc:picChg>
        <pc:picChg chg="add mod">
          <ac:chgData name="Simon Rollitt" userId="c39d15c6-4f6f-4169-bbfb-af1a892eacd3" providerId="ADAL" clId="{FD9D697C-6DD5-4A6E-8A95-E4C681382BA5}" dt="2023-02-02T16:48:48.788" v="483"/>
          <ac:picMkLst>
            <pc:docMk/>
            <pc:sldMk cId="1389214272" sldId="3017"/>
            <ac:picMk id="28" creationId="{B66A4011-BEB1-4E0C-8F65-A018DC6FAFDD}"/>
          </ac:picMkLst>
        </pc:picChg>
        <pc:picChg chg="del">
          <ac:chgData name="Simon Rollitt" userId="c39d15c6-4f6f-4169-bbfb-af1a892eacd3" providerId="ADAL" clId="{FD9D697C-6DD5-4A6E-8A95-E4C681382BA5}" dt="2023-02-02T16:39:23.763" v="173" actId="478"/>
          <ac:picMkLst>
            <pc:docMk/>
            <pc:sldMk cId="1389214272" sldId="3017"/>
            <ac:picMk id="29" creationId="{81449ECC-B809-46F4-B984-C519C9611AC9}"/>
          </ac:picMkLst>
        </pc:picChg>
        <pc:picChg chg="add mod">
          <ac:chgData name="Simon Rollitt" userId="c39d15c6-4f6f-4169-bbfb-af1a892eacd3" providerId="ADAL" clId="{FD9D697C-6DD5-4A6E-8A95-E4C681382BA5}" dt="2023-02-02T16:41:21.829" v="246"/>
          <ac:picMkLst>
            <pc:docMk/>
            <pc:sldMk cId="1389214272" sldId="3017"/>
            <ac:picMk id="30" creationId="{9940229B-02A1-4C47-A56D-57E9955EB21E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49.435" v="484"/>
        <pc:sldMkLst>
          <pc:docMk/>
          <pc:sldMk cId="2706008089" sldId="3018"/>
        </pc:sldMkLst>
        <pc:picChg chg="del">
          <ac:chgData name="Simon Rollitt" userId="c39d15c6-4f6f-4169-bbfb-af1a892eacd3" providerId="ADAL" clId="{FD9D697C-6DD5-4A6E-8A95-E4C681382BA5}" dt="2023-02-02T16:39:26.543" v="176" actId="478"/>
          <ac:picMkLst>
            <pc:docMk/>
            <pc:sldMk cId="2706008089" sldId="3018"/>
            <ac:picMk id="29" creationId="{A5DE8D30-58DE-46F7-9856-EE13E807178F}"/>
          </ac:picMkLst>
        </pc:picChg>
        <pc:picChg chg="add mod">
          <ac:chgData name="Simon Rollitt" userId="c39d15c6-4f6f-4169-bbfb-af1a892eacd3" providerId="ADAL" clId="{FD9D697C-6DD5-4A6E-8A95-E4C681382BA5}" dt="2023-02-02T16:48:49.435" v="484"/>
          <ac:picMkLst>
            <pc:docMk/>
            <pc:sldMk cId="2706008089" sldId="3018"/>
            <ac:picMk id="30" creationId="{181379F9-2315-4E12-BDDC-0ED3E6743446}"/>
          </ac:picMkLst>
        </pc:picChg>
        <pc:picChg chg="del">
          <ac:chgData name="Simon Rollitt" userId="c39d15c6-4f6f-4169-bbfb-af1a892eacd3" providerId="ADAL" clId="{FD9D697C-6DD5-4A6E-8A95-E4C681382BA5}" dt="2023-02-02T16:39:25.808" v="175" actId="478"/>
          <ac:picMkLst>
            <pc:docMk/>
            <pc:sldMk cId="2706008089" sldId="3018"/>
            <ac:picMk id="31" creationId="{F5033E4C-78D8-4695-8A8D-17AA41205424}"/>
          </ac:picMkLst>
        </pc:picChg>
        <pc:picChg chg="add mod">
          <ac:chgData name="Simon Rollitt" userId="c39d15c6-4f6f-4169-bbfb-af1a892eacd3" providerId="ADAL" clId="{FD9D697C-6DD5-4A6E-8A95-E4C681382BA5}" dt="2023-02-02T16:41:23.974" v="247"/>
          <ac:picMkLst>
            <pc:docMk/>
            <pc:sldMk cId="2706008089" sldId="3018"/>
            <ac:picMk id="32" creationId="{473F5AE3-E992-4229-BC26-F5BCC123EAC1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50.109" v="485"/>
        <pc:sldMkLst>
          <pc:docMk/>
          <pc:sldMk cId="1872980603" sldId="3019"/>
        </pc:sldMkLst>
        <pc:picChg chg="del">
          <ac:chgData name="Simon Rollitt" userId="c39d15c6-4f6f-4169-bbfb-af1a892eacd3" providerId="ADAL" clId="{FD9D697C-6DD5-4A6E-8A95-E4C681382BA5}" dt="2023-02-02T16:39:28.790" v="178" actId="478"/>
          <ac:picMkLst>
            <pc:docMk/>
            <pc:sldMk cId="1872980603" sldId="3019"/>
            <ac:picMk id="27" creationId="{07C1A3A3-A2CD-4E61-8FF1-165C7DF04859}"/>
          </ac:picMkLst>
        </pc:picChg>
        <pc:picChg chg="add mod">
          <ac:chgData name="Simon Rollitt" userId="c39d15c6-4f6f-4169-bbfb-af1a892eacd3" providerId="ADAL" clId="{FD9D697C-6DD5-4A6E-8A95-E4C681382BA5}" dt="2023-02-02T16:48:50.109" v="485"/>
          <ac:picMkLst>
            <pc:docMk/>
            <pc:sldMk cId="1872980603" sldId="3019"/>
            <ac:picMk id="28" creationId="{8F2B24C0-18E8-4535-954B-544681484F10}"/>
          </ac:picMkLst>
        </pc:picChg>
        <pc:picChg chg="del">
          <ac:chgData name="Simon Rollitt" userId="c39d15c6-4f6f-4169-bbfb-af1a892eacd3" providerId="ADAL" clId="{FD9D697C-6DD5-4A6E-8A95-E4C681382BA5}" dt="2023-02-02T16:39:27.992" v="177" actId="478"/>
          <ac:picMkLst>
            <pc:docMk/>
            <pc:sldMk cId="1872980603" sldId="3019"/>
            <ac:picMk id="29" creationId="{588CB180-B843-4897-BEFF-BA9C2F15D64B}"/>
          </ac:picMkLst>
        </pc:picChg>
        <pc:picChg chg="add mod">
          <ac:chgData name="Simon Rollitt" userId="c39d15c6-4f6f-4169-bbfb-af1a892eacd3" providerId="ADAL" clId="{FD9D697C-6DD5-4A6E-8A95-E4C681382BA5}" dt="2023-02-02T16:41:25.835" v="248"/>
          <ac:picMkLst>
            <pc:docMk/>
            <pc:sldMk cId="1872980603" sldId="3019"/>
            <ac:picMk id="30" creationId="{FD988E1E-9E2E-4E89-91D1-BD72AE2E2948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50.739" v="486"/>
        <pc:sldMkLst>
          <pc:docMk/>
          <pc:sldMk cId="2249747119" sldId="3020"/>
        </pc:sldMkLst>
        <pc:picChg chg="del">
          <ac:chgData name="Simon Rollitt" userId="c39d15c6-4f6f-4169-bbfb-af1a892eacd3" providerId="ADAL" clId="{FD9D697C-6DD5-4A6E-8A95-E4C681382BA5}" dt="2023-02-02T16:39:30.953" v="180" actId="478"/>
          <ac:picMkLst>
            <pc:docMk/>
            <pc:sldMk cId="2249747119" sldId="3020"/>
            <ac:picMk id="30" creationId="{D70835E8-0EED-47C5-A805-F3467C57EFA1}"/>
          </ac:picMkLst>
        </pc:picChg>
        <pc:picChg chg="add mod">
          <ac:chgData name="Simon Rollitt" userId="c39d15c6-4f6f-4169-bbfb-af1a892eacd3" providerId="ADAL" clId="{FD9D697C-6DD5-4A6E-8A95-E4C681382BA5}" dt="2023-02-02T16:48:50.739" v="486"/>
          <ac:picMkLst>
            <pc:docMk/>
            <pc:sldMk cId="2249747119" sldId="3020"/>
            <ac:picMk id="31" creationId="{7395817A-FA1A-4601-AE51-21ED271FBA68}"/>
          </ac:picMkLst>
        </pc:picChg>
        <pc:picChg chg="del">
          <ac:chgData name="Simon Rollitt" userId="c39d15c6-4f6f-4169-bbfb-af1a892eacd3" providerId="ADAL" clId="{FD9D697C-6DD5-4A6E-8A95-E4C681382BA5}" dt="2023-02-02T16:39:30.129" v="179" actId="478"/>
          <ac:picMkLst>
            <pc:docMk/>
            <pc:sldMk cId="2249747119" sldId="3020"/>
            <ac:picMk id="32" creationId="{4A5C57C8-5216-41E5-8B01-61B6E3E26321}"/>
          </ac:picMkLst>
        </pc:picChg>
        <pc:picChg chg="add mod">
          <ac:chgData name="Simon Rollitt" userId="c39d15c6-4f6f-4169-bbfb-af1a892eacd3" providerId="ADAL" clId="{FD9D697C-6DD5-4A6E-8A95-E4C681382BA5}" dt="2023-02-02T16:41:27.668" v="249"/>
          <ac:picMkLst>
            <pc:docMk/>
            <pc:sldMk cId="2249747119" sldId="3020"/>
            <ac:picMk id="33" creationId="{474F46B2-CCE5-40C9-9359-22991A071A66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51.378" v="487"/>
        <pc:sldMkLst>
          <pc:docMk/>
          <pc:sldMk cId="1093795414" sldId="3021"/>
        </pc:sldMkLst>
        <pc:picChg chg="del">
          <ac:chgData name="Simon Rollitt" userId="c39d15c6-4f6f-4169-bbfb-af1a892eacd3" providerId="ADAL" clId="{FD9D697C-6DD5-4A6E-8A95-E4C681382BA5}" dt="2023-02-02T16:39:33.156" v="182" actId="478"/>
          <ac:picMkLst>
            <pc:docMk/>
            <pc:sldMk cId="1093795414" sldId="3021"/>
            <ac:picMk id="32" creationId="{9C39A562-9C2A-4040-B943-13E9D1FD06B6}"/>
          </ac:picMkLst>
        </pc:picChg>
        <pc:picChg chg="add mod">
          <ac:chgData name="Simon Rollitt" userId="c39d15c6-4f6f-4169-bbfb-af1a892eacd3" providerId="ADAL" clId="{FD9D697C-6DD5-4A6E-8A95-E4C681382BA5}" dt="2023-02-02T16:48:51.378" v="487"/>
          <ac:picMkLst>
            <pc:docMk/>
            <pc:sldMk cId="1093795414" sldId="3021"/>
            <ac:picMk id="33" creationId="{CC29E4EF-D3A5-42FB-BDEC-C52820FAC02B}"/>
          </ac:picMkLst>
        </pc:picChg>
        <pc:picChg chg="del">
          <ac:chgData name="Simon Rollitt" userId="c39d15c6-4f6f-4169-bbfb-af1a892eacd3" providerId="ADAL" clId="{FD9D697C-6DD5-4A6E-8A95-E4C681382BA5}" dt="2023-02-02T16:39:32.258" v="181" actId="478"/>
          <ac:picMkLst>
            <pc:docMk/>
            <pc:sldMk cId="1093795414" sldId="3021"/>
            <ac:picMk id="34" creationId="{78206C60-886D-49C1-BC32-8000232813A5}"/>
          </ac:picMkLst>
        </pc:picChg>
        <pc:picChg chg="add mod">
          <ac:chgData name="Simon Rollitt" userId="c39d15c6-4f6f-4169-bbfb-af1a892eacd3" providerId="ADAL" clId="{FD9D697C-6DD5-4A6E-8A95-E4C681382BA5}" dt="2023-02-02T16:41:29.510" v="250"/>
          <ac:picMkLst>
            <pc:docMk/>
            <pc:sldMk cId="1093795414" sldId="3021"/>
            <ac:picMk id="35" creationId="{63F94B9C-BB16-430E-B0F1-FFB238C42A16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52.018" v="488"/>
        <pc:sldMkLst>
          <pc:docMk/>
          <pc:sldMk cId="2190758430" sldId="3022"/>
        </pc:sldMkLst>
        <pc:picChg chg="del">
          <ac:chgData name="Simon Rollitt" userId="c39d15c6-4f6f-4169-bbfb-af1a892eacd3" providerId="ADAL" clId="{FD9D697C-6DD5-4A6E-8A95-E4C681382BA5}" dt="2023-02-02T16:39:35.892" v="184" actId="478"/>
          <ac:picMkLst>
            <pc:docMk/>
            <pc:sldMk cId="2190758430" sldId="3022"/>
            <ac:picMk id="26" creationId="{80FEAD1C-3658-4F55-8759-2DF7B6CBD891}"/>
          </ac:picMkLst>
        </pc:picChg>
        <pc:picChg chg="add mod">
          <ac:chgData name="Simon Rollitt" userId="c39d15c6-4f6f-4169-bbfb-af1a892eacd3" providerId="ADAL" clId="{FD9D697C-6DD5-4A6E-8A95-E4C681382BA5}" dt="2023-02-02T16:48:52.018" v="488"/>
          <ac:picMkLst>
            <pc:docMk/>
            <pc:sldMk cId="2190758430" sldId="3022"/>
            <ac:picMk id="27" creationId="{9B6CD5E1-AF25-4764-B9B0-41EA955547C4}"/>
          </ac:picMkLst>
        </pc:picChg>
        <pc:picChg chg="del">
          <ac:chgData name="Simon Rollitt" userId="c39d15c6-4f6f-4169-bbfb-af1a892eacd3" providerId="ADAL" clId="{FD9D697C-6DD5-4A6E-8A95-E4C681382BA5}" dt="2023-02-02T16:39:34.411" v="183" actId="478"/>
          <ac:picMkLst>
            <pc:docMk/>
            <pc:sldMk cId="2190758430" sldId="3022"/>
            <ac:picMk id="28" creationId="{A3A7C2FC-1577-472E-B422-33ADCD975AFB}"/>
          </ac:picMkLst>
        </pc:picChg>
        <pc:picChg chg="add mod">
          <ac:chgData name="Simon Rollitt" userId="c39d15c6-4f6f-4169-bbfb-af1a892eacd3" providerId="ADAL" clId="{FD9D697C-6DD5-4A6E-8A95-E4C681382BA5}" dt="2023-02-02T16:41:31.158" v="251"/>
          <ac:picMkLst>
            <pc:docMk/>
            <pc:sldMk cId="2190758430" sldId="3022"/>
            <ac:picMk id="29" creationId="{B3D8E024-4E7E-4069-9102-5CD091540CA1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52.651" v="489"/>
        <pc:sldMkLst>
          <pc:docMk/>
          <pc:sldMk cId="2636935769" sldId="3023"/>
        </pc:sldMkLst>
        <pc:picChg chg="del">
          <ac:chgData name="Simon Rollitt" userId="c39d15c6-4f6f-4169-bbfb-af1a892eacd3" providerId="ADAL" clId="{FD9D697C-6DD5-4A6E-8A95-E4C681382BA5}" dt="2023-02-02T16:39:38.664" v="186" actId="478"/>
          <ac:picMkLst>
            <pc:docMk/>
            <pc:sldMk cId="2636935769" sldId="3023"/>
            <ac:picMk id="27" creationId="{694E9730-9DDB-4BA9-AE5F-E5DC1585056E}"/>
          </ac:picMkLst>
        </pc:picChg>
        <pc:picChg chg="add mod">
          <ac:chgData name="Simon Rollitt" userId="c39d15c6-4f6f-4169-bbfb-af1a892eacd3" providerId="ADAL" clId="{FD9D697C-6DD5-4A6E-8A95-E4C681382BA5}" dt="2023-02-02T16:48:52.651" v="489"/>
          <ac:picMkLst>
            <pc:docMk/>
            <pc:sldMk cId="2636935769" sldId="3023"/>
            <ac:picMk id="28" creationId="{355EA47A-85B2-4DDB-AD0D-C82E3B9EE71F}"/>
          </ac:picMkLst>
        </pc:picChg>
        <pc:picChg chg="del">
          <ac:chgData name="Simon Rollitt" userId="c39d15c6-4f6f-4169-bbfb-af1a892eacd3" providerId="ADAL" clId="{FD9D697C-6DD5-4A6E-8A95-E4C681382BA5}" dt="2023-02-02T16:39:37.983" v="185" actId="478"/>
          <ac:picMkLst>
            <pc:docMk/>
            <pc:sldMk cId="2636935769" sldId="3023"/>
            <ac:picMk id="29" creationId="{C73FFFD7-04D8-45E5-AFAF-851B435813EB}"/>
          </ac:picMkLst>
        </pc:picChg>
        <pc:picChg chg="add mod">
          <ac:chgData name="Simon Rollitt" userId="c39d15c6-4f6f-4169-bbfb-af1a892eacd3" providerId="ADAL" clId="{FD9D697C-6DD5-4A6E-8A95-E4C681382BA5}" dt="2023-02-02T16:41:32.820" v="252"/>
          <ac:picMkLst>
            <pc:docMk/>
            <pc:sldMk cId="2636935769" sldId="3023"/>
            <ac:picMk id="30" creationId="{62604F4F-5363-42B5-9E2B-8738288D7FFF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55.146" v="493"/>
        <pc:sldMkLst>
          <pc:docMk/>
          <pc:sldMk cId="344770180" sldId="3024"/>
        </pc:sldMkLst>
        <pc:picChg chg="del">
          <ac:chgData name="Simon Rollitt" userId="c39d15c6-4f6f-4169-bbfb-af1a892eacd3" providerId="ADAL" clId="{FD9D697C-6DD5-4A6E-8A95-E4C681382BA5}" dt="2023-02-02T16:39:49.681" v="194" actId="478"/>
          <ac:picMkLst>
            <pc:docMk/>
            <pc:sldMk cId="344770180" sldId="3024"/>
            <ac:picMk id="26" creationId="{A21E5645-6DA6-4260-A2E9-718B6C1BB4CE}"/>
          </ac:picMkLst>
        </pc:picChg>
        <pc:picChg chg="add mod">
          <ac:chgData name="Simon Rollitt" userId="c39d15c6-4f6f-4169-bbfb-af1a892eacd3" providerId="ADAL" clId="{FD9D697C-6DD5-4A6E-8A95-E4C681382BA5}" dt="2023-02-02T16:48:55.146" v="493"/>
          <ac:picMkLst>
            <pc:docMk/>
            <pc:sldMk cId="344770180" sldId="3024"/>
            <ac:picMk id="27" creationId="{9DC36E7F-F5B4-4EDB-9467-A27485C0ED94}"/>
          </ac:picMkLst>
        </pc:picChg>
        <pc:picChg chg="del">
          <ac:chgData name="Simon Rollitt" userId="c39d15c6-4f6f-4169-bbfb-af1a892eacd3" providerId="ADAL" clId="{FD9D697C-6DD5-4A6E-8A95-E4C681382BA5}" dt="2023-02-02T16:39:48.979" v="193" actId="478"/>
          <ac:picMkLst>
            <pc:docMk/>
            <pc:sldMk cId="344770180" sldId="3024"/>
            <ac:picMk id="28" creationId="{B4CF2435-9267-4028-9632-BEEF6B002B76}"/>
          </ac:picMkLst>
        </pc:picChg>
        <pc:picChg chg="add mod">
          <ac:chgData name="Simon Rollitt" userId="c39d15c6-4f6f-4169-bbfb-af1a892eacd3" providerId="ADAL" clId="{FD9D697C-6DD5-4A6E-8A95-E4C681382BA5}" dt="2023-02-02T16:41:41.810" v="256"/>
          <ac:picMkLst>
            <pc:docMk/>
            <pc:sldMk cId="344770180" sldId="3024"/>
            <ac:picMk id="29" creationId="{B1ED0A9E-7DD0-43BA-863A-9D1BB785DEFA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29.980" v="457"/>
        <pc:sldMkLst>
          <pc:docMk/>
          <pc:sldMk cId="2844940088" sldId="3025"/>
        </pc:sldMkLst>
        <pc:picChg chg="add mod">
          <ac:chgData name="Simon Rollitt" userId="c39d15c6-4f6f-4169-bbfb-af1a892eacd3" providerId="ADAL" clId="{FD9D697C-6DD5-4A6E-8A95-E4C681382BA5}" dt="2023-02-02T16:48:29.980" v="457"/>
          <ac:picMkLst>
            <pc:docMk/>
            <pc:sldMk cId="2844940088" sldId="3025"/>
            <ac:picMk id="41" creationId="{083A1A48-003D-42C7-83D3-90C3337497A0}"/>
          </ac:picMkLst>
        </pc:picChg>
        <pc:picChg chg="del">
          <ac:chgData name="Simon Rollitt" userId="c39d15c6-4f6f-4169-bbfb-af1a892eacd3" providerId="ADAL" clId="{FD9D697C-6DD5-4A6E-8A95-E4C681382BA5}" dt="2023-02-02T16:36:09.194" v="97" actId="478"/>
          <ac:picMkLst>
            <pc:docMk/>
            <pc:sldMk cId="2844940088" sldId="3025"/>
            <ac:picMk id="41" creationId="{1008E387-C289-4F02-9C6F-57CD3D2F8ADF}"/>
          </ac:picMkLst>
        </pc:picChg>
        <pc:picChg chg="del">
          <ac:chgData name="Simon Rollitt" userId="c39d15c6-4f6f-4169-bbfb-af1a892eacd3" providerId="ADAL" clId="{FD9D697C-6DD5-4A6E-8A95-E4C681382BA5}" dt="2023-02-02T16:35:46.613" v="94" actId="478"/>
          <ac:picMkLst>
            <pc:docMk/>
            <pc:sldMk cId="2844940088" sldId="3025"/>
            <ac:picMk id="42" creationId="{FD143348-DA5D-4227-9DE2-312514C723F1}"/>
          </ac:picMkLst>
        </pc:picChg>
        <pc:picChg chg="add mod">
          <ac:chgData name="Simon Rollitt" userId="c39d15c6-4f6f-4169-bbfb-af1a892eacd3" providerId="ADAL" clId="{FD9D697C-6DD5-4A6E-8A95-E4C681382BA5}" dt="2023-02-02T16:35:49.025" v="95"/>
          <ac:picMkLst>
            <pc:docMk/>
            <pc:sldMk cId="2844940088" sldId="3025"/>
            <ac:picMk id="45" creationId="{239A87FB-9C24-4D72-B637-7AAABF4C9909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28.914" v="456"/>
        <pc:sldMkLst>
          <pc:docMk/>
          <pc:sldMk cId="3891033959" sldId="3027"/>
        </pc:sldMkLst>
        <pc:picChg chg="add mod">
          <ac:chgData name="Simon Rollitt" userId="c39d15c6-4f6f-4169-bbfb-af1a892eacd3" providerId="ADAL" clId="{FD9D697C-6DD5-4A6E-8A95-E4C681382BA5}" dt="2023-02-02T16:48:28.914" v="456"/>
          <ac:picMkLst>
            <pc:docMk/>
            <pc:sldMk cId="3891033959" sldId="3027"/>
            <ac:picMk id="39" creationId="{2A35673D-3F5C-432C-B30E-96432395A2FA}"/>
          </ac:picMkLst>
        </pc:picChg>
        <pc:picChg chg="del">
          <ac:chgData name="Simon Rollitt" userId="c39d15c6-4f6f-4169-bbfb-af1a892eacd3" providerId="ADAL" clId="{FD9D697C-6DD5-4A6E-8A95-E4C681382BA5}" dt="2023-02-02T16:35:57.974" v="96" actId="478"/>
          <ac:picMkLst>
            <pc:docMk/>
            <pc:sldMk cId="3891033959" sldId="3027"/>
            <ac:picMk id="39" creationId="{D6D9C64E-6FC7-4950-86CE-1F7E9C1A9838}"/>
          </ac:picMkLst>
        </pc:picChg>
        <pc:picChg chg="add mod">
          <ac:chgData name="Simon Rollitt" userId="c39d15c6-4f6f-4169-bbfb-af1a892eacd3" providerId="ADAL" clId="{FD9D697C-6DD5-4A6E-8A95-E4C681382BA5}" dt="2023-02-02T16:35:42.690" v="93"/>
          <ac:picMkLst>
            <pc:docMk/>
            <pc:sldMk cId="3891033959" sldId="3027"/>
            <ac:picMk id="42" creationId="{53FF13E5-7275-49C2-91A1-E8CB61EF17B4}"/>
          </ac:picMkLst>
        </pc:picChg>
        <pc:picChg chg="del">
          <ac:chgData name="Simon Rollitt" userId="c39d15c6-4f6f-4169-bbfb-af1a892eacd3" providerId="ADAL" clId="{FD9D697C-6DD5-4A6E-8A95-E4C681382BA5}" dt="2023-02-02T16:35:42.273" v="92" actId="478"/>
          <ac:picMkLst>
            <pc:docMk/>
            <pc:sldMk cId="3891033959" sldId="3027"/>
            <ac:picMk id="43" creationId="{1AF91FC8-9D2E-4333-99DD-25847CAAD0D7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33.674" v="462"/>
        <pc:sldMkLst>
          <pc:docMk/>
          <pc:sldMk cId="2427335243" sldId="3028"/>
        </pc:sldMkLst>
        <pc:picChg chg="add mod">
          <ac:chgData name="Simon Rollitt" userId="c39d15c6-4f6f-4169-bbfb-af1a892eacd3" providerId="ADAL" clId="{FD9D697C-6DD5-4A6E-8A95-E4C681382BA5}" dt="2023-02-02T16:48:33.674" v="462"/>
          <ac:picMkLst>
            <pc:docMk/>
            <pc:sldMk cId="2427335243" sldId="3028"/>
            <ac:picMk id="42" creationId="{95188207-4ACC-40E0-9BD7-117701C1FF2A}"/>
          </ac:picMkLst>
        </pc:picChg>
        <pc:picChg chg="del">
          <ac:chgData name="Simon Rollitt" userId="c39d15c6-4f6f-4169-bbfb-af1a892eacd3" providerId="ADAL" clId="{FD9D697C-6DD5-4A6E-8A95-E4C681382BA5}" dt="2023-02-02T16:36:52.983" v="112" actId="478"/>
          <ac:picMkLst>
            <pc:docMk/>
            <pc:sldMk cId="2427335243" sldId="3028"/>
            <ac:picMk id="42" creationId="{A1EFE5FC-0B88-460A-88E1-336F83A34D07}"/>
          </ac:picMkLst>
        </pc:picChg>
        <pc:picChg chg="add mod">
          <ac:chgData name="Simon Rollitt" userId="c39d15c6-4f6f-4169-bbfb-af1a892eacd3" providerId="ADAL" clId="{FD9D697C-6DD5-4A6E-8A95-E4C681382BA5}" dt="2023-02-02T16:36:53.745" v="113"/>
          <ac:picMkLst>
            <pc:docMk/>
            <pc:sldMk cId="2427335243" sldId="3028"/>
            <ac:picMk id="45" creationId="{0A204773-CF3C-41DB-B9BF-B7AB26162382}"/>
          </ac:picMkLst>
        </pc:picChg>
        <pc:picChg chg="del">
          <ac:chgData name="Simon Rollitt" userId="c39d15c6-4f6f-4169-bbfb-af1a892eacd3" providerId="ADAL" clId="{FD9D697C-6DD5-4A6E-8A95-E4C681382BA5}" dt="2023-02-02T16:36:50.927" v="111" actId="478"/>
          <ac:picMkLst>
            <pc:docMk/>
            <pc:sldMk cId="2427335243" sldId="3028"/>
            <ac:picMk id="46" creationId="{E7108CC2-0588-4E64-99E8-8CFBC93AB2AF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32.219" v="460"/>
        <pc:sldMkLst>
          <pc:docMk/>
          <pc:sldMk cId="3313228716" sldId="3029"/>
        </pc:sldMkLst>
        <pc:picChg chg="del mod">
          <ac:chgData name="Simon Rollitt" userId="c39d15c6-4f6f-4169-bbfb-af1a892eacd3" providerId="ADAL" clId="{FD9D697C-6DD5-4A6E-8A95-E4C681382BA5}" dt="2023-02-02T16:36:32.423" v="106" actId="478"/>
          <ac:picMkLst>
            <pc:docMk/>
            <pc:sldMk cId="3313228716" sldId="3029"/>
            <ac:picMk id="39" creationId="{499EC50D-E984-4F73-91AF-FCB329BC5473}"/>
          </ac:picMkLst>
        </pc:picChg>
        <pc:picChg chg="add mod">
          <ac:chgData name="Simon Rollitt" userId="c39d15c6-4f6f-4169-bbfb-af1a892eacd3" providerId="ADAL" clId="{FD9D697C-6DD5-4A6E-8A95-E4C681382BA5}" dt="2023-02-02T16:48:32.219" v="460"/>
          <ac:picMkLst>
            <pc:docMk/>
            <pc:sldMk cId="3313228716" sldId="3029"/>
            <ac:picMk id="39" creationId="{71B58E3F-1745-4D8F-AEBF-D20C84108B34}"/>
          </ac:picMkLst>
        </pc:picChg>
        <pc:picChg chg="add mod">
          <ac:chgData name="Simon Rollitt" userId="c39d15c6-4f6f-4169-bbfb-af1a892eacd3" providerId="ADAL" clId="{FD9D697C-6DD5-4A6E-8A95-E4C681382BA5}" dt="2023-02-02T16:36:33.048" v="107"/>
          <ac:picMkLst>
            <pc:docMk/>
            <pc:sldMk cId="3313228716" sldId="3029"/>
            <ac:picMk id="42" creationId="{7FDB4550-3EED-410F-9465-F24E83F6C2F4}"/>
          </ac:picMkLst>
        </pc:picChg>
        <pc:picChg chg="del">
          <ac:chgData name="Simon Rollitt" userId="c39d15c6-4f6f-4169-bbfb-af1a892eacd3" providerId="ADAL" clId="{FD9D697C-6DD5-4A6E-8A95-E4C681382BA5}" dt="2023-02-02T16:36:30.617" v="104" actId="478"/>
          <ac:picMkLst>
            <pc:docMk/>
            <pc:sldMk cId="3313228716" sldId="3029"/>
            <ac:picMk id="43" creationId="{597C1CBE-E493-49CF-A631-A8435E630C59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34.425" v="463"/>
        <pc:sldMkLst>
          <pc:docMk/>
          <pc:sldMk cId="3434617804" sldId="3030"/>
        </pc:sldMkLst>
        <pc:picChg chg="del">
          <ac:chgData name="Simon Rollitt" userId="c39d15c6-4f6f-4169-bbfb-af1a892eacd3" providerId="ADAL" clId="{FD9D697C-6DD5-4A6E-8A95-E4C681382BA5}" dt="2023-02-02T16:37:00.364" v="115" actId="478"/>
          <ac:picMkLst>
            <pc:docMk/>
            <pc:sldMk cId="3434617804" sldId="3030"/>
            <ac:picMk id="31" creationId="{741B7087-A676-4EB4-B08F-7E4037E8635E}"/>
          </ac:picMkLst>
        </pc:picChg>
        <pc:picChg chg="add mod">
          <ac:chgData name="Simon Rollitt" userId="c39d15c6-4f6f-4169-bbfb-af1a892eacd3" providerId="ADAL" clId="{FD9D697C-6DD5-4A6E-8A95-E4C681382BA5}" dt="2023-02-02T16:37:00.980" v="116"/>
          <ac:picMkLst>
            <pc:docMk/>
            <pc:sldMk cId="3434617804" sldId="3030"/>
            <ac:picMk id="42" creationId="{294CD68C-EE00-4189-B1FC-34FFEFFB5F75}"/>
          </ac:picMkLst>
        </pc:picChg>
        <pc:picChg chg="del">
          <ac:chgData name="Simon Rollitt" userId="c39d15c6-4f6f-4169-bbfb-af1a892eacd3" providerId="ADAL" clId="{FD9D697C-6DD5-4A6E-8A95-E4C681382BA5}" dt="2023-02-02T16:36:58.338" v="114" actId="478"/>
          <ac:picMkLst>
            <pc:docMk/>
            <pc:sldMk cId="3434617804" sldId="3030"/>
            <ac:picMk id="45" creationId="{84C620B0-C346-42E5-8E4E-D7953E147C42}"/>
          </ac:picMkLst>
        </pc:picChg>
        <pc:picChg chg="add mod">
          <ac:chgData name="Simon Rollitt" userId="c39d15c6-4f6f-4169-bbfb-af1a892eacd3" providerId="ADAL" clId="{FD9D697C-6DD5-4A6E-8A95-E4C681382BA5}" dt="2023-02-02T16:48:34.425" v="463"/>
          <ac:picMkLst>
            <pc:docMk/>
            <pc:sldMk cId="3434617804" sldId="3030"/>
            <ac:picMk id="45" creationId="{AD0F624B-127A-4C66-914C-75283C3F9177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40.619" v="471"/>
        <pc:sldMkLst>
          <pc:docMk/>
          <pc:sldMk cId="2726489249" sldId="3031"/>
        </pc:sldMkLst>
        <pc:picChg chg="del">
          <ac:chgData name="Simon Rollitt" userId="c39d15c6-4f6f-4169-bbfb-af1a892eacd3" providerId="ADAL" clId="{FD9D697C-6DD5-4A6E-8A95-E4C681382BA5}" dt="2023-02-02T16:37:56.758" v="139" actId="478"/>
          <ac:picMkLst>
            <pc:docMk/>
            <pc:sldMk cId="2726489249" sldId="3031"/>
            <ac:picMk id="46" creationId="{16B540B4-912A-4773-B8FC-C1A6A7D685A3}"/>
          </ac:picMkLst>
        </pc:picChg>
        <pc:picChg chg="add mod">
          <ac:chgData name="Simon Rollitt" userId="c39d15c6-4f6f-4169-bbfb-af1a892eacd3" providerId="ADAL" clId="{FD9D697C-6DD5-4A6E-8A95-E4C681382BA5}" dt="2023-02-02T16:48:40.619" v="471"/>
          <ac:picMkLst>
            <pc:docMk/>
            <pc:sldMk cId="2726489249" sldId="3031"/>
            <ac:picMk id="46" creationId="{17DDBE67-B2A1-4650-B168-19F885831F55}"/>
          </ac:picMkLst>
        </pc:picChg>
        <pc:picChg chg="add mod">
          <ac:chgData name="Simon Rollitt" userId="c39d15c6-4f6f-4169-bbfb-af1a892eacd3" providerId="ADAL" clId="{FD9D697C-6DD5-4A6E-8A95-E4C681382BA5}" dt="2023-02-02T16:37:57.225" v="140"/>
          <ac:picMkLst>
            <pc:docMk/>
            <pc:sldMk cId="2726489249" sldId="3031"/>
            <ac:picMk id="47" creationId="{08FA1826-C509-49AD-9610-A0755D1F8A1C}"/>
          </ac:picMkLst>
        </pc:picChg>
        <pc:picChg chg="del">
          <ac:chgData name="Simon Rollitt" userId="c39d15c6-4f6f-4169-bbfb-af1a892eacd3" providerId="ADAL" clId="{FD9D697C-6DD5-4A6E-8A95-E4C681382BA5}" dt="2023-02-02T16:37:55.048" v="138" actId="478"/>
          <ac:picMkLst>
            <pc:docMk/>
            <pc:sldMk cId="2726489249" sldId="3031"/>
            <ac:picMk id="48" creationId="{55E71D76-56B9-462B-A296-278CC610384E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42.074" v="473"/>
        <pc:sldMkLst>
          <pc:docMk/>
          <pc:sldMk cId="1769104450" sldId="3032"/>
        </pc:sldMkLst>
        <pc:picChg chg="add mod">
          <ac:chgData name="Simon Rollitt" userId="c39d15c6-4f6f-4169-bbfb-af1a892eacd3" providerId="ADAL" clId="{FD9D697C-6DD5-4A6E-8A95-E4C681382BA5}" dt="2023-02-02T16:48:42.074" v="473"/>
          <ac:picMkLst>
            <pc:docMk/>
            <pc:sldMk cId="1769104450" sldId="3032"/>
            <ac:picMk id="42" creationId="{6C8773AB-1D15-4280-A90E-BE69D0608162}"/>
          </ac:picMkLst>
        </pc:picChg>
        <pc:picChg chg="del">
          <ac:chgData name="Simon Rollitt" userId="c39d15c6-4f6f-4169-bbfb-af1a892eacd3" providerId="ADAL" clId="{FD9D697C-6DD5-4A6E-8A95-E4C681382BA5}" dt="2023-02-02T16:38:09.073" v="145" actId="478"/>
          <ac:picMkLst>
            <pc:docMk/>
            <pc:sldMk cId="1769104450" sldId="3032"/>
            <ac:picMk id="42" creationId="{CED56610-DC76-40B9-8380-D420699F4B1F}"/>
          </ac:picMkLst>
        </pc:picChg>
        <pc:picChg chg="add mod">
          <ac:chgData name="Simon Rollitt" userId="c39d15c6-4f6f-4169-bbfb-af1a892eacd3" providerId="ADAL" clId="{FD9D697C-6DD5-4A6E-8A95-E4C681382BA5}" dt="2023-02-02T16:38:09.545" v="146"/>
          <ac:picMkLst>
            <pc:docMk/>
            <pc:sldMk cId="1769104450" sldId="3032"/>
            <ac:picMk id="46" creationId="{81CF08FF-342A-43CE-94DD-85B9AF216057}"/>
          </ac:picMkLst>
        </pc:picChg>
        <pc:picChg chg="del">
          <ac:chgData name="Simon Rollitt" userId="c39d15c6-4f6f-4169-bbfb-af1a892eacd3" providerId="ADAL" clId="{FD9D697C-6DD5-4A6E-8A95-E4C681382BA5}" dt="2023-02-02T16:38:07.205" v="144" actId="478"/>
          <ac:picMkLst>
            <pc:docMk/>
            <pc:sldMk cId="1769104450" sldId="3032"/>
            <ac:picMk id="47" creationId="{7368F6F7-0D2E-43CE-97E6-C01103204927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43.499" v="475"/>
        <pc:sldMkLst>
          <pc:docMk/>
          <pc:sldMk cId="3600439477" sldId="3033"/>
        </pc:sldMkLst>
        <pc:picChg chg="del">
          <ac:chgData name="Simon Rollitt" userId="c39d15c6-4f6f-4169-bbfb-af1a892eacd3" providerId="ADAL" clId="{FD9D697C-6DD5-4A6E-8A95-E4C681382BA5}" dt="2023-02-02T16:38:25.021" v="152" actId="478"/>
          <ac:picMkLst>
            <pc:docMk/>
            <pc:sldMk cId="3600439477" sldId="3033"/>
            <ac:picMk id="41" creationId="{0E004F32-3C4F-4C3C-BC6D-79A8423338A6}"/>
          </ac:picMkLst>
        </pc:picChg>
        <pc:picChg chg="add mod">
          <ac:chgData name="Simon Rollitt" userId="c39d15c6-4f6f-4169-bbfb-af1a892eacd3" providerId="ADAL" clId="{FD9D697C-6DD5-4A6E-8A95-E4C681382BA5}" dt="2023-02-02T16:48:43.499" v="475"/>
          <ac:picMkLst>
            <pc:docMk/>
            <pc:sldMk cId="3600439477" sldId="3033"/>
            <ac:picMk id="41" creationId="{74F2B254-D87D-458C-9D38-B2A7A5887BB3}"/>
          </ac:picMkLst>
        </pc:picChg>
        <pc:picChg chg="add mod">
          <ac:chgData name="Simon Rollitt" userId="c39d15c6-4f6f-4169-bbfb-af1a892eacd3" providerId="ADAL" clId="{FD9D697C-6DD5-4A6E-8A95-E4C681382BA5}" dt="2023-02-02T16:38:25.500" v="153"/>
          <ac:picMkLst>
            <pc:docMk/>
            <pc:sldMk cId="3600439477" sldId="3033"/>
            <ac:picMk id="43" creationId="{F32D791A-8383-4C7A-9A79-2F155BE00C56}"/>
          </ac:picMkLst>
        </pc:picChg>
        <pc:picChg chg="del">
          <ac:chgData name="Simon Rollitt" userId="c39d15c6-4f6f-4169-bbfb-af1a892eacd3" providerId="ADAL" clId="{FD9D697C-6DD5-4A6E-8A95-E4C681382BA5}" dt="2023-02-02T16:38:22.078" v="151" actId="478"/>
          <ac:picMkLst>
            <pc:docMk/>
            <pc:sldMk cId="3600439477" sldId="3033"/>
            <ac:picMk id="44" creationId="{AABCD9AA-49EA-41EB-8B13-FF1C95C8C1EC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44.170" v="476"/>
        <pc:sldMkLst>
          <pc:docMk/>
          <pc:sldMk cId="661031102" sldId="3034"/>
        </pc:sldMkLst>
        <pc:picChg chg="del">
          <ac:chgData name="Simon Rollitt" userId="c39d15c6-4f6f-4169-bbfb-af1a892eacd3" providerId="ADAL" clId="{FD9D697C-6DD5-4A6E-8A95-E4C681382BA5}" dt="2023-02-02T16:38:36.375" v="155" actId="478"/>
          <ac:picMkLst>
            <pc:docMk/>
            <pc:sldMk cId="661031102" sldId="3034"/>
            <ac:picMk id="41" creationId="{98E8BC84-A6EE-49C5-8EF6-413B48929927}"/>
          </ac:picMkLst>
        </pc:picChg>
        <pc:picChg chg="add mod">
          <ac:chgData name="Simon Rollitt" userId="c39d15c6-4f6f-4169-bbfb-af1a892eacd3" providerId="ADAL" clId="{FD9D697C-6DD5-4A6E-8A95-E4C681382BA5}" dt="2023-02-02T16:48:44.170" v="476"/>
          <ac:picMkLst>
            <pc:docMk/>
            <pc:sldMk cId="661031102" sldId="3034"/>
            <ac:picMk id="41" creationId="{F1429C97-70B5-4696-90DD-1C921E4C3A54}"/>
          </ac:picMkLst>
        </pc:picChg>
        <pc:picChg chg="add mod">
          <ac:chgData name="Simon Rollitt" userId="c39d15c6-4f6f-4169-bbfb-af1a892eacd3" providerId="ADAL" clId="{FD9D697C-6DD5-4A6E-8A95-E4C681382BA5}" dt="2023-02-02T16:38:36.842" v="156"/>
          <ac:picMkLst>
            <pc:docMk/>
            <pc:sldMk cId="661031102" sldId="3034"/>
            <ac:picMk id="43" creationId="{BA304F59-77DE-4A22-B03D-1DE782C156AA}"/>
          </ac:picMkLst>
        </pc:picChg>
        <pc:picChg chg="del">
          <ac:chgData name="Simon Rollitt" userId="c39d15c6-4f6f-4169-bbfb-af1a892eacd3" providerId="ADAL" clId="{FD9D697C-6DD5-4A6E-8A95-E4C681382BA5}" dt="2023-02-02T16:38:34.175" v="154" actId="478"/>
          <ac:picMkLst>
            <pc:docMk/>
            <pc:sldMk cId="661031102" sldId="3034"/>
            <ac:picMk id="44" creationId="{E62CFE03-9D3B-4322-B0D0-41E3C1C8CE94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44.867" v="477"/>
        <pc:sldMkLst>
          <pc:docMk/>
          <pc:sldMk cId="434717948" sldId="3035"/>
        </pc:sldMkLst>
        <pc:picChg chg="del">
          <ac:chgData name="Simon Rollitt" userId="c39d15c6-4f6f-4169-bbfb-af1a892eacd3" providerId="ADAL" clId="{FD9D697C-6DD5-4A6E-8A95-E4C681382BA5}" dt="2023-02-02T16:38:43.206" v="158" actId="478"/>
          <ac:picMkLst>
            <pc:docMk/>
            <pc:sldMk cId="434717948" sldId="3035"/>
            <ac:picMk id="75" creationId="{E05B6230-C41C-4ABB-96A6-75A3623A718D}"/>
          </ac:picMkLst>
        </pc:picChg>
        <pc:picChg chg="add mod">
          <ac:chgData name="Simon Rollitt" userId="c39d15c6-4f6f-4169-bbfb-af1a892eacd3" providerId="ADAL" clId="{FD9D697C-6DD5-4A6E-8A95-E4C681382BA5}" dt="2023-02-02T16:48:44.867" v="477"/>
          <ac:picMkLst>
            <pc:docMk/>
            <pc:sldMk cId="434717948" sldId="3035"/>
            <ac:picMk id="75" creationId="{ED235530-AD84-4421-B75B-4073AD31939A}"/>
          </ac:picMkLst>
        </pc:picChg>
        <pc:picChg chg="del">
          <ac:chgData name="Simon Rollitt" userId="c39d15c6-4f6f-4169-bbfb-af1a892eacd3" providerId="ADAL" clId="{FD9D697C-6DD5-4A6E-8A95-E4C681382BA5}" dt="2023-02-02T16:38:40.779" v="157" actId="478"/>
          <ac:picMkLst>
            <pc:docMk/>
            <pc:sldMk cId="434717948" sldId="3035"/>
            <ac:picMk id="84" creationId="{3B79E429-B1AD-4944-A5BD-A08FF0085FE1}"/>
          </ac:picMkLst>
        </pc:picChg>
        <pc:picChg chg="add mod">
          <ac:chgData name="Simon Rollitt" userId="c39d15c6-4f6f-4169-bbfb-af1a892eacd3" providerId="ADAL" clId="{FD9D697C-6DD5-4A6E-8A95-E4C681382BA5}" dt="2023-02-02T16:38:43.651" v="159"/>
          <ac:picMkLst>
            <pc:docMk/>
            <pc:sldMk cId="434717948" sldId="3035"/>
            <ac:picMk id="85" creationId="{C4756F6C-C284-4422-B1C8-834F1EA8D7F7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05.020" v="509"/>
        <pc:sldMkLst>
          <pc:docMk/>
          <pc:sldMk cId="2531335548" sldId="3036"/>
        </pc:sldMkLst>
        <pc:picChg chg="add mod">
          <ac:chgData name="Simon Rollitt" userId="c39d15c6-4f6f-4169-bbfb-af1a892eacd3" providerId="ADAL" clId="{FD9D697C-6DD5-4A6E-8A95-E4C681382BA5}" dt="2023-02-02T16:49:05.020" v="509"/>
          <ac:picMkLst>
            <pc:docMk/>
            <pc:sldMk cId="2531335548" sldId="3036"/>
            <ac:picMk id="69" creationId="{80A6A56D-F541-4232-B8DF-57F1089AFA59}"/>
          </ac:picMkLst>
        </pc:picChg>
        <pc:picChg chg="del">
          <ac:chgData name="Simon Rollitt" userId="c39d15c6-4f6f-4169-bbfb-af1a892eacd3" providerId="ADAL" clId="{FD9D697C-6DD5-4A6E-8A95-E4C681382BA5}" dt="2023-02-02T16:40:25.697" v="226" actId="478"/>
          <ac:picMkLst>
            <pc:docMk/>
            <pc:sldMk cId="2531335548" sldId="3036"/>
            <ac:picMk id="69" creationId="{FB39BEF2-E095-4091-B73B-97C311D57B6C}"/>
          </ac:picMkLst>
        </pc:picChg>
        <pc:picChg chg="add mod">
          <ac:chgData name="Simon Rollitt" userId="c39d15c6-4f6f-4169-bbfb-af1a892eacd3" providerId="ADAL" clId="{FD9D697C-6DD5-4A6E-8A95-E4C681382BA5}" dt="2023-02-02T16:42:10.022" v="272"/>
          <ac:picMkLst>
            <pc:docMk/>
            <pc:sldMk cId="2531335548" sldId="3036"/>
            <ac:picMk id="81" creationId="{243F1342-4810-4C6D-A851-1D55F0A06FFA}"/>
          </ac:picMkLst>
        </pc:picChg>
        <pc:picChg chg="del">
          <ac:chgData name="Simon Rollitt" userId="c39d15c6-4f6f-4169-bbfb-af1a892eacd3" providerId="ADAL" clId="{FD9D697C-6DD5-4A6E-8A95-E4C681382BA5}" dt="2023-02-02T16:40:25.143" v="225" actId="478"/>
          <ac:picMkLst>
            <pc:docMk/>
            <pc:sldMk cId="2531335548" sldId="3036"/>
            <ac:picMk id="82" creationId="{7B173C87-D3BC-4DBA-BF3B-083FF22BA5B0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21.828" v="449"/>
        <pc:sldMkLst>
          <pc:docMk/>
          <pc:sldMk cId="3523688607" sldId="3038"/>
        </pc:sldMkLst>
        <pc:picChg chg="add mod">
          <ac:chgData name="Simon Rollitt" userId="c39d15c6-4f6f-4169-bbfb-af1a892eacd3" providerId="ADAL" clId="{FD9D697C-6DD5-4A6E-8A95-E4C681382BA5}" dt="2023-02-02T16:34:56.030" v="78"/>
          <ac:picMkLst>
            <pc:docMk/>
            <pc:sldMk cId="3523688607" sldId="3038"/>
            <ac:picMk id="69" creationId="{0437493B-367A-4633-B6A1-67FF37808F54}"/>
          </ac:picMkLst>
        </pc:picChg>
        <pc:picChg chg="del">
          <ac:chgData name="Simon Rollitt" userId="c39d15c6-4f6f-4169-bbfb-af1a892eacd3" providerId="ADAL" clId="{FD9D697C-6DD5-4A6E-8A95-E4C681382BA5}" dt="2023-02-02T16:35:14.947" v="84" actId="478"/>
          <ac:picMkLst>
            <pc:docMk/>
            <pc:sldMk cId="3523688607" sldId="3038"/>
            <ac:picMk id="74" creationId="{79F32D9C-222E-4C8B-8407-92685E6E60A6}"/>
          </ac:picMkLst>
        </pc:picChg>
        <pc:picChg chg="add mod">
          <ac:chgData name="Simon Rollitt" userId="c39d15c6-4f6f-4169-bbfb-af1a892eacd3" providerId="ADAL" clId="{FD9D697C-6DD5-4A6E-8A95-E4C681382BA5}" dt="2023-02-02T16:48:21.828" v="449"/>
          <ac:picMkLst>
            <pc:docMk/>
            <pc:sldMk cId="3523688607" sldId="3038"/>
            <ac:picMk id="74" creationId="{98A21FBE-8F75-4CE1-9284-FE9B291ECEAC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23.331" v="450"/>
        <pc:sldMkLst>
          <pc:docMk/>
          <pc:sldMk cId="1569780030" sldId="3039"/>
        </pc:sldMkLst>
        <pc:picChg chg="add mod">
          <ac:chgData name="Simon Rollitt" userId="c39d15c6-4f6f-4169-bbfb-af1a892eacd3" providerId="ADAL" clId="{FD9D697C-6DD5-4A6E-8A95-E4C681382BA5}" dt="2023-02-02T16:34:59.271" v="79"/>
          <ac:picMkLst>
            <pc:docMk/>
            <pc:sldMk cId="1569780030" sldId="3039"/>
            <ac:picMk id="69" creationId="{8499FC14-2C9D-497C-A9DF-7EFCEBA29A3C}"/>
          </ac:picMkLst>
        </pc:picChg>
        <pc:picChg chg="add mod">
          <ac:chgData name="Simon Rollitt" userId="c39d15c6-4f6f-4169-bbfb-af1a892eacd3" providerId="ADAL" clId="{FD9D697C-6DD5-4A6E-8A95-E4C681382BA5}" dt="2023-02-02T16:48:23.331" v="450"/>
          <ac:picMkLst>
            <pc:docMk/>
            <pc:sldMk cId="1569780030" sldId="3039"/>
            <ac:picMk id="74" creationId="{03290CFA-94BB-453A-84A6-9E714DFCC644}"/>
          </ac:picMkLst>
        </pc:picChg>
        <pc:picChg chg="del">
          <ac:chgData name="Simon Rollitt" userId="c39d15c6-4f6f-4169-bbfb-af1a892eacd3" providerId="ADAL" clId="{FD9D697C-6DD5-4A6E-8A95-E4C681382BA5}" dt="2023-02-02T16:35:11.004" v="83" actId="478"/>
          <ac:picMkLst>
            <pc:docMk/>
            <pc:sldMk cId="1569780030" sldId="3039"/>
            <ac:picMk id="76" creationId="{0874F5BE-7BB2-4A1E-A496-E7702B0C4C8E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27.218" v="454"/>
        <pc:sldMkLst>
          <pc:docMk/>
          <pc:sldMk cId="1189395725" sldId="3040"/>
        </pc:sldMkLst>
        <pc:picChg chg="add mod">
          <ac:chgData name="Simon Rollitt" userId="c39d15c6-4f6f-4169-bbfb-af1a892eacd3" providerId="ADAL" clId="{FD9D697C-6DD5-4A6E-8A95-E4C681382BA5}" dt="2023-02-02T16:35:30.791" v="89"/>
          <ac:picMkLst>
            <pc:docMk/>
            <pc:sldMk cId="1189395725" sldId="3040"/>
            <ac:picMk id="69" creationId="{CEA586AC-E740-488D-A363-521CD1E7376A}"/>
          </ac:picMkLst>
        </pc:picChg>
        <pc:picChg chg="add mod">
          <ac:chgData name="Simon Rollitt" userId="c39d15c6-4f6f-4169-bbfb-af1a892eacd3" providerId="ADAL" clId="{FD9D697C-6DD5-4A6E-8A95-E4C681382BA5}" dt="2023-02-02T16:48:27.218" v="454"/>
          <ac:picMkLst>
            <pc:docMk/>
            <pc:sldMk cId="1189395725" sldId="3040"/>
            <ac:picMk id="75" creationId="{6F988226-1961-446F-9E3F-7CBD82F03907}"/>
          </ac:picMkLst>
        </pc:picChg>
        <pc:picChg chg="del">
          <ac:chgData name="Simon Rollitt" userId="c39d15c6-4f6f-4169-bbfb-af1a892eacd3" providerId="ADAL" clId="{FD9D697C-6DD5-4A6E-8A95-E4C681382BA5}" dt="2023-02-02T16:35:30.382" v="88" actId="478"/>
          <ac:picMkLst>
            <pc:docMk/>
            <pc:sldMk cId="1189395725" sldId="3040"/>
            <ac:picMk id="76" creationId="{502ADAFC-9B25-482E-B34D-350B30B75F46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46.825" v="480"/>
        <pc:sldMkLst>
          <pc:docMk/>
          <pc:sldMk cId="4111348299" sldId="3041"/>
        </pc:sldMkLst>
        <pc:picChg chg="add mod">
          <ac:chgData name="Simon Rollitt" userId="c39d15c6-4f6f-4169-bbfb-af1a892eacd3" providerId="ADAL" clId="{FD9D697C-6DD5-4A6E-8A95-E4C681382BA5}" dt="2023-02-02T16:48:46.825" v="480"/>
          <ac:picMkLst>
            <pc:docMk/>
            <pc:sldMk cId="4111348299" sldId="3041"/>
            <ac:picMk id="69" creationId="{46EAC721-41B3-4E33-A592-76992EF9580B}"/>
          </ac:picMkLst>
        </pc:picChg>
        <pc:picChg chg="del">
          <ac:chgData name="Simon Rollitt" userId="c39d15c6-4f6f-4169-bbfb-af1a892eacd3" providerId="ADAL" clId="{FD9D697C-6DD5-4A6E-8A95-E4C681382BA5}" dt="2023-02-02T16:39:04.136" v="167" actId="478"/>
          <ac:picMkLst>
            <pc:docMk/>
            <pc:sldMk cId="4111348299" sldId="3041"/>
            <ac:picMk id="69" creationId="{80716B41-FA8E-4F93-9A2E-C8B347856356}"/>
          </ac:picMkLst>
        </pc:picChg>
        <pc:picChg chg="add mod">
          <ac:chgData name="Simon Rollitt" userId="c39d15c6-4f6f-4169-bbfb-af1a892eacd3" providerId="ADAL" clId="{FD9D697C-6DD5-4A6E-8A95-E4C681382BA5}" dt="2023-02-02T16:39:04.941" v="168"/>
          <ac:picMkLst>
            <pc:docMk/>
            <pc:sldMk cId="4111348299" sldId="3041"/>
            <ac:picMk id="75" creationId="{065F1ADC-C22F-4DE1-9211-F0437DE7CCAD}"/>
          </ac:picMkLst>
        </pc:picChg>
        <pc:picChg chg="del">
          <ac:chgData name="Simon Rollitt" userId="c39d15c6-4f6f-4169-bbfb-af1a892eacd3" providerId="ADAL" clId="{FD9D697C-6DD5-4A6E-8A95-E4C681382BA5}" dt="2023-02-02T16:39:02.253" v="166" actId="478"/>
          <ac:picMkLst>
            <pc:docMk/>
            <pc:sldMk cId="4111348299" sldId="3041"/>
            <ac:picMk id="76" creationId="{8DB6A1C1-790D-4450-BFF6-6F370CEE0262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45.506" v="478"/>
        <pc:sldMkLst>
          <pc:docMk/>
          <pc:sldMk cId="2683927619" sldId="3042"/>
        </pc:sldMkLst>
        <pc:spChg chg="mod">
          <ac:chgData name="Simon Rollitt" userId="c39d15c6-4f6f-4169-bbfb-af1a892eacd3" providerId="ADAL" clId="{FD9D697C-6DD5-4A6E-8A95-E4C681382BA5}" dt="2023-02-02T16:28:35.617" v="11" actId="13926"/>
          <ac:spMkLst>
            <pc:docMk/>
            <pc:sldMk cId="2683927619" sldId="3042"/>
            <ac:spMk id="32" creationId="{A74EE0D0-183B-440B-B9B0-F7CC69AFC04C}"/>
          </ac:spMkLst>
        </pc:spChg>
        <pc:picChg chg="add mod">
          <ac:chgData name="Simon Rollitt" userId="c39d15c6-4f6f-4169-bbfb-af1a892eacd3" providerId="ADAL" clId="{FD9D697C-6DD5-4A6E-8A95-E4C681382BA5}" dt="2023-02-02T16:48:45.506" v="478"/>
          <ac:picMkLst>
            <pc:docMk/>
            <pc:sldMk cId="2683927619" sldId="3042"/>
            <ac:picMk id="75" creationId="{8CE3A12D-6A0B-4837-922C-279225BE282D}"/>
          </ac:picMkLst>
        </pc:picChg>
        <pc:picChg chg="del">
          <ac:chgData name="Simon Rollitt" userId="c39d15c6-4f6f-4169-bbfb-af1a892eacd3" providerId="ADAL" clId="{FD9D697C-6DD5-4A6E-8A95-E4C681382BA5}" dt="2023-02-02T16:38:50.382" v="161" actId="478"/>
          <ac:picMkLst>
            <pc:docMk/>
            <pc:sldMk cId="2683927619" sldId="3042"/>
            <ac:picMk id="75" creationId="{BEA5E31C-B580-4C54-8B1A-2FD21AA68BAB}"/>
          </ac:picMkLst>
        </pc:picChg>
        <pc:picChg chg="del">
          <ac:chgData name="Simon Rollitt" userId="c39d15c6-4f6f-4169-bbfb-af1a892eacd3" providerId="ADAL" clId="{FD9D697C-6DD5-4A6E-8A95-E4C681382BA5}" dt="2023-02-02T16:38:48.194" v="160" actId="478"/>
          <ac:picMkLst>
            <pc:docMk/>
            <pc:sldMk cId="2683927619" sldId="3042"/>
            <ac:picMk id="84" creationId="{25F08AD3-81A6-4F7D-92DC-568FF7E719DB}"/>
          </ac:picMkLst>
        </pc:picChg>
        <pc:picChg chg="add mod">
          <ac:chgData name="Simon Rollitt" userId="c39d15c6-4f6f-4169-bbfb-af1a892eacd3" providerId="ADAL" clId="{FD9D697C-6DD5-4A6E-8A95-E4C681382BA5}" dt="2023-02-02T16:38:50.876" v="162"/>
          <ac:picMkLst>
            <pc:docMk/>
            <pc:sldMk cId="2683927619" sldId="3042"/>
            <ac:picMk id="85" creationId="{C78E8DBA-24EB-4C02-9FA6-B439125D77CA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46.178" v="479"/>
        <pc:sldMkLst>
          <pc:docMk/>
          <pc:sldMk cId="3311233970" sldId="3043"/>
        </pc:sldMkLst>
        <pc:picChg chg="del">
          <ac:chgData name="Simon Rollitt" userId="c39d15c6-4f6f-4169-bbfb-af1a892eacd3" providerId="ADAL" clId="{FD9D697C-6DD5-4A6E-8A95-E4C681382BA5}" dt="2023-02-02T16:38:56.591" v="164" actId="478"/>
          <ac:picMkLst>
            <pc:docMk/>
            <pc:sldMk cId="3311233970" sldId="3043"/>
            <ac:picMk id="47" creationId="{C5627D7B-D4B4-4FBC-9FCC-6109188F5B68}"/>
          </ac:picMkLst>
        </pc:picChg>
        <pc:picChg chg="add mod">
          <ac:chgData name="Simon Rollitt" userId="c39d15c6-4f6f-4169-bbfb-af1a892eacd3" providerId="ADAL" clId="{FD9D697C-6DD5-4A6E-8A95-E4C681382BA5}" dt="2023-02-02T16:48:46.178" v="479"/>
          <ac:picMkLst>
            <pc:docMk/>
            <pc:sldMk cId="3311233970" sldId="3043"/>
            <ac:picMk id="48" creationId="{F76779FE-54C7-4145-AC52-1EA2C272F065}"/>
          </ac:picMkLst>
        </pc:picChg>
        <pc:picChg chg="del">
          <ac:chgData name="Simon Rollitt" userId="c39d15c6-4f6f-4169-bbfb-af1a892eacd3" providerId="ADAL" clId="{FD9D697C-6DD5-4A6E-8A95-E4C681382BA5}" dt="2023-02-02T16:38:54.779" v="163" actId="478"/>
          <ac:picMkLst>
            <pc:docMk/>
            <pc:sldMk cId="3311233970" sldId="3043"/>
            <ac:picMk id="49" creationId="{6BF68AD8-84B0-42F1-B967-909C17FC494D}"/>
          </ac:picMkLst>
        </pc:picChg>
        <pc:picChg chg="add mod">
          <ac:chgData name="Simon Rollitt" userId="c39d15c6-4f6f-4169-bbfb-af1a892eacd3" providerId="ADAL" clId="{FD9D697C-6DD5-4A6E-8A95-E4C681382BA5}" dt="2023-02-02T16:38:57.011" v="165"/>
          <ac:picMkLst>
            <pc:docMk/>
            <pc:sldMk cId="3311233970" sldId="3043"/>
            <ac:picMk id="50" creationId="{17A914C8-F31D-4050-9E63-82A6B9891476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55.771" v="494"/>
        <pc:sldMkLst>
          <pc:docMk/>
          <pc:sldMk cId="1166557654" sldId="3044"/>
        </pc:sldMkLst>
        <pc:picChg chg="del">
          <ac:chgData name="Simon Rollitt" userId="c39d15c6-4f6f-4169-bbfb-af1a892eacd3" providerId="ADAL" clId="{FD9D697C-6DD5-4A6E-8A95-E4C681382BA5}" dt="2023-02-02T16:39:51.605" v="196" actId="478"/>
          <ac:picMkLst>
            <pc:docMk/>
            <pc:sldMk cId="1166557654" sldId="3044"/>
            <ac:picMk id="26" creationId="{14F70D6B-F7FA-4DCA-9D25-1D8350EFF57A}"/>
          </ac:picMkLst>
        </pc:picChg>
        <pc:picChg chg="add mod">
          <ac:chgData name="Simon Rollitt" userId="c39d15c6-4f6f-4169-bbfb-af1a892eacd3" providerId="ADAL" clId="{FD9D697C-6DD5-4A6E-8A95-E4C681382BA5}" dt="2023-02-02T16:48:55.771" v="494"/>
          <ac:picMkLst>
            <pc:docMk/>
            <pc:sldMk cId="1166557654" sldId="3044"/>
            <ac:picMk id="27" creationId="{83BD45B9-D5F7-4FB1-99A7-82D23E7E8B00}"/>
          </ac:picMkLst>
        </pc:picChg>
        <pc:picChg chg="del">
          <ac:chgData name="Simon Rollitt" userId="c39d15c6-4f6f-4169-bbfb-af1a892eacd3" providerId="ADAL" clId="{FD9D697C-6DD5-4A6E-8A95-E4C681382BA5}" dt="2023-02-02T16:39:50.960" v="195" actId="478"/>
          <ac:picMkLst>
            <pc:docMk/>
            <pc:sldMk cId="1166557654" sldId="3044"/>
            <ac:picMk id="28" creationId="{A2C05BB1-F65B-42DA-9D54-29D72447B664}"/>
          </ac:picMkLst>
        </pc:picChg>
        <pc:picChg chg="add mod">
          <ac:chgData name="Simon Rollitt" userId="c39d15c6-4f6f-4169-bbfb-af1a892eacd3" providerId="ADAL" clId="{FD9D697C-6DD5-4A6E-8A95-E4C681382BA5}" dt="2023-02-02T16:41:43.431" v="257"/>
          <ac:picMkLst>
            <pc:docMk/>
            <pc:sldMk cId="1166557654" sldId="3044"/>
            <ac:picMk id="29" creationId="{E910DE83-58FA-4A0B-A9E6-24774F9CE314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56.371" v="495"/>
        <pc:sldMkLst>
          <pc:docMk/>
          <pc:sldMk cId="2858768245" sldId="3045"/>
        </pc:sldMkLst>
        <pc:picChg chg="del">
          <ac:chgData name="Simon Rollitt" userId="c39d15c6-4f6f-4169-bbfb-af1a892eacd3" providerId="ADAL" clId="{FD9D697C-6DD5-4A6E-8A95-E4C681382BA5}" dt="2023-02-02T16:39:53.824" v="198" actId="478"/>
          <ac:picMkLst>
            <pc:docMk/>
            <pc:sldMk cId="2858768245" sldId="3045"/>
            <ac:picMk id="25" creationId="{22C6DEF6-9A8F-4A88-BFA6-8C042B1A5371}"/>
          </ac:picMkLst>
        </pc:picChg>
        <pc:picChg chg="add mod">
          <ac:chgData name="Simon Rollitt" userId="c39d15c6-4f6f-4169-bbfb-af1a892eacd3" providerId="ADAL" clId="{FD9D697C-6DD5-4A6E-8A95-E4C681382BA5}" dt="2023-02-02T16:48:56.371" v="495"/>
          <ac:picMkLst>
            <pc:docMk/>
            <pc:sldMk cId="2858768245" sldId="3045"/>
            <ac:picMk id="26" creationId="{A69939D7-6ABE-4F8C-BC5E-2F3564251FD8}"/>
          </ac:picMkLst>
        </pc:picChg>
        <pc:picChg chg="del">
          <ac:chgData name="Simon Rollitt" userId="c39d15c6-4f6f-4169-bbfb-af1a892eacd3" providerId="ADAL" clId="{FD9D697C-6DD5-4A6E-8A95-E4C681382BA5}" dt="2023-02-02T16:39:53.028" v="197" actId="478"/>
          <ac:picMkLst>
            <pc:docMk/>
            <pc:sldMk cId="2858768245" sldId="3045"/>
            <ac:picMk id="27" creationId="{1A911165-4D9B-4985-A83B-019F2158F6EE}"/>
          </ac:picMkLst>
        </pc:picChg>
        <pc:picChg chg="add mod">
          <ac:chgData name="Simon Rollitt" userId="c39d15c6-4f6f-4169-bbfb-af1a892eacd3" providerId="ADAL" clId="{FD9D697C-6DD5-4A6E-8A95-E4C681382BA5}" dt="2023-02-02T16:41:46.241" v="258"/>
          <ac:picMkLst>
            <pc:docMk/>
            <pc:sldMk cId="2858768245" sldId="3045"/>
            <ac:picMk id="28" creationId="{EEBAA41F-9B52-49A0-A41D-56447F9E14F8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57.010" v="496"/>
        <pc:sldMkLst>
          <pc:docMk/>
          <pc:sldMk cId="1900719468" sldId="3046"/>
        </pc:sldMkLst>
        <pc:picChg chg="del">
          <ac:chgData name="Simon Rollitt" userId="c39d15c6-4f6f-4169-bbfb-af1a892eacd3" providerId="ADAL" clId="{FD9D697C-6DD5-4A6E-8A95-E4C681382BA5}" dt="2023-02-02T16:39:56.576" v="200" actId="478"/>
          <ac:picMkLst>
            <pc:docMk/>
            <pc:sldMk cId="1900719468" sldId="3046"/>
            <ac:picMk id="26" creationId="{EBF2A6DF-A699-4CBF-B3D7-9C063520E18B}"/>
          </ac:picMkLst>
        </pc:picChg>
        <pc:picChg chg="add mod">
          <ac:chgData name="Simon Rollitt" userId="c39d15c6-4f6f-4169-bbfb-af1a892eacd3" providerId="ADAL" clId="{FD9D697C-6DD5-4A6E-8A95-E4C681382BA5}" dt="2023-02-02T16:48:57.010" v="496"/>
          <ac:picMkLst>
            <pc:docMk/>
            <pc:sldMk cId="1900719468" sldId="3046"/>
            <ac:picMk id="27" creationId="{D06D4888-ADEA-4571-9E23-0B1A1F7EBF7F}"/>
          </ac:picMkLst>
        </pc:picChg>
        <pc:picChg chg="del">
          <ac:chgData name="Simon Rollitt" userId="c39d15c6-4f6f-4169-bbfb-af1a892eacd3" providerId="ADAL" clId="{FD9D697C-6DD5-4A6E-8A95-E4C681382BA5}" dt="2023-02-02T16:39:55.872" v="199" actId="478"/>
          <ac:picMkLst>
            <pc:docMk/>
            <pc:sldMk cId="1900719468" sldId="3046"/>
            <ac:picMk id="28" creationId="{87DA3245-FD33-4B1D-8B55-1CC2CFB93D39}"/>
          </ac:picMkLst>
        </pc:picChg>
        <pc:picChg chg="add mod">
          <ac:chgData name="Simon Rollitt" userId="c39d15c6-4f6f-4169-bbfb-af1a892eacd3" providerId="ADAL" clId="{FD9D697C-6DD5-4A6E-8A95-E4C681382BA5}" dt="2023-02-02T16:41:47.837" v="259"/>
          <ac:picMkLst>
            <pc:docMk/>
            <pc:sldMk cId="1900719468" sldId="3046"/>
            <ac:picMk id="29" creationId="{06E4469C-9A4C-4603-9FEC-5E542FF0C970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58.276" v="498"/>
        <pc:sldMkLst>
          <pc:docMk/>
          <pc:sldMk cId="1790977303" sldId="3047"/>
        </pc:sldMkLst>
        <pc:picChg chg="del">
          <ac:chgData name="Simon Rollitt" userId="c39d15c6-4f6f-4169-bbfb-af1a892eacd3" providerId="ADAL" clId="{FD9D697C-6DD5-4A6E-8A95-E4C681382BA5}" dt="2023-02-02T16:40:03.914" v="206" actId="478"/>
          <ac:picMkLst>
            <pc:docMk/>
            <pc:sldMk cId="1790977303" sldId="3047"/>
            <ac:picMk id="25" creationId="{36FFCB6E-FBD0-4AED-926B-A4261EBE1830}"/>
          </ac:picMkLst>
        </pc:picChg>
        <pc:picChg chg="add mod">
          <ac:chgData name="Simon Rollitt" userId="c39d15c6-4f6f-4169-bbfb-af1a892eacd3" providerId="ADAL" clId="{FD9D697C-6DD5-4A6E-8A95-E4C681382BA5}" dt="2023-02-02T16:48:58.276" v="498"/>
          <ac:picMkLst>
            <pc:docMk/>
            <pc:sldMk cId="1790977303" sldId="3047"/>
            <ac:picMk id="26" creationId="{9B30D2C7-9F39-4B61-8A23-1C317A5B0FE5}"/>
          </ac:picMkLst>
        </pc:picChg>
        <pc:picChg chg="del">
          <ac:chgData name="Simon Rollitt" userId="c39d15c6-4f6f-4169-bbfb-af1a892eacd3" providerId="ADAL" clId="{FD9D697C-6DD5-4A6E-8A95-E4C681382BA5}" dt="2023-02-02T16:40:03.376" v="205" actId="478"/>
          <ac:picMkLst>
            <pc:docMk/>
            <pc:sldMk cId="1790977303" sldId="3047"/>
            <ac:picMk id="27" creationId="{56F13468-9126-43FD-A12F-851576D2F01E}"/>
          </ac:picMkLst>
        </pc:picChg>
        <pc:picChg chg="add mod">
          <ac:chgData name="Simon Rollitt" userId="c39d15c6-4f6f-4169-bbfb-af1a892eacd3" providerId="ADAL" clId="{FD9D697C-6DD5-4A6E-8A95-E4C681382BA5}" dt="2023-02-02T16:41:51.133" v="261"/>
          <ac:picMkLst>
            <pc:docMk/>
            <pc:sldMk cId="1790977303" sldId="3047"/>
            <ac:picMk id="28" creationId="{261702A0-BF39-4676-8EE7-EC2E6D012BDD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58.892" v="499"/>
        <pc:sldMkLst>
          <pc:docMk/>
          <pc:sldMk cId="2332009812" sldId="3048"/>
        </pc:sldMkLst>
        <pc:picChg chg="del">
          <ac:chgData name="Simon Rollitt" userId="c39d15c6-4f6f-4169-bbfb-af1a892eacd3" providerId="ADAL" clId="{FD9D697C-6DD5-4A6E-8A95-E4C681382BA5}" dt="2023-02-02T16:40:01.498" v="204" actId="478"/>
          <ac:picMkLst>
            <pc:docMk/>
            <pc:sldMk cId="2332009812" sldId="3048"/>
            <ac:picMk id="26" creationId="{736C8F5A-06E9-46B0-BE26-275B6F36EA07}"/>
          </ac:picMkLst>
        </pc:picChg>
        <pc:picChg chg="add mod">
          <ac:chgData name="Simon Rollitt" userId="c39d15c6-4f6f-4169-bbfb-af1a892eacd3" providerId="ADAL" clId="{FD9D697C-6DD5-4A6E-8A95-E4C681382BA5}" dt="2023-02-02T16:48:58.892" v="499"/>
          <ac:picMkLst>
            <pc:docMk/>
            <pc:sldMk cId="2332009812" sldId="3048"/>
            <ac:picMk id="27" creationId="{E7DFECCD-27CB-4FF8-AEB7-46C0D5A1CF2E}"/>
          </ac:picMkLst>
        </pc:picChg>
        <pc:picChg chg="del">
          <ac:chgData name="Simon Rollitt" userId="c39d15c6-4f6f-4169-bbfb-af1a892eacd3" providerId="ADAL" clId="{FD9D697C-6DD5-4A6E-8A95-E4C681382BA5}" dt="2023-02-02T16:40:00.865" v="203" actId="478"/>
          <ac:picMkLst>
            <pc:docMk/>
            <pc:sldMk cId="2332009812" sldId="3048"/>
            <ac:picMk id="28" creationId="{6062A796-D1B4-4F67-941B-26BD972BF369}"/>
          </ac:picMkLst>
        </pc:picChg>
        <pc:picChg chg="add mod">
          <ac:chgData name="Simon Rollitt" userId="c39d15c6-4f6f-4169-bbfb-af1a892eacd3" providerId="ADAL" clId="{FD9D697C-6DD5-4A6E-8A95-E4C681382BA5}" dt="2023-02-02T16:41:53.051" v="262"/>
          <ac:picMkLst>
            <pc:docMk/>
            <pc:sldMk cId="2332009812" sldId="3048"/>
            <ac:picMk id="29" creationId="{58E36DCA-6206-4640-BCCD-925DA175A69E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32.922" v="461"/>
        <pc:sldMkLst>
          <pc:docMk/>
          <pc:sldMk cId="2181420185" sldId="3049"/>
        </pc:sldMkLst>
        <pc:picChg chg="add mod">
          <ac:chgData name="Simon Rollitt" userId="c39d15c6-4f6f-4169-bbfb-af1a892eacd3" providerId="ADAL" clId="{FD9D697C-6DD5-4A6E-8A95-E4C681382BA5}" dt="2023-02-02T16:48:32.922" v="461"/>
          <ac:picMkLst>
            <pc:docMk/>
            <pc:sldMk cId="2181420185" sldId="3049"/>
            <ac:picMk id="39" creationId="{012B3290-3122-4E06-8B69-9F6F2F6B4B32}"/>
          </ac:picMkLst>
        </pc:picChg>
        <pc:picChg chg="del">
          <ac:chgData name="Simon Rollitt" userId="c39d15c6-4f6f-4169-bbfb-af1a892eacd3" providerId="ADAL" clId="{FD9D697C-6DD5-4A6E-8A95-E4C681382BA5}" dt="2023-02-02T16:36:42.626" v="109" actId="478"/>
          <ac:picMkLst>
            <pc:docMk/>
            <pc:sldMk cId="2181420185" sldId="3049"/>
            <ac:picMk id="39" creationId="{7F999D03-6D62-4944-A90E-57AA3BBEFC1E}"/>
          </ac:picMkLst>
        </pc:picChg>
        <pc:picChg chg="add mod">
          <ac:chgData name="Simon Rollitt" userId="c39d15c6-4f6f-4169-bbfb-af1a892eacd3" providerId="ADAL" clId="{FD9D697C-6DD5-4A6E-8A95-E4C681382BA5}" dt="2023-02-02T16:36:43.096" v="110"/>
          <ac:picMkLst>
            <pc:docMk/>
            <pc:sldMk cId="2181420185" sldId="3049"/>
            <ac:picMk id="42" creationId="{62C54FBF-ACB8-46A7-937B-09AC4DBBBD66}"/>
          </ac:picMkLst>
        </pc:picChg>
        <pc:picChg chg="del">
          <ac:chgData name="Simon Rollitt" userId="c39d15c6-4f6f-4169-bbfb-af1a892eacd3" providerId="ADAL" clId="{FD9D697C-6DD5-4A6E-8A95-E4C681382BA5}" dt="2023-02-02T16:36:39.992" v="108" actId="478"/>
          <ac:picMkLst>
            <pc:docMk/>
            <pc:sldMk cId="2181420185" sldId="3049"/>
            <ac:picMk id="43" creationId="{F3B54155-E852-4ABA-B822-BA50C851D02C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59.530" v="500"/>
        <pc:sldMkLst>
          <pc:docMk/>
          <pc:sldMk cId="704696547" sldId="3050"/>
        </pc:sldMkLst>
        <pc:picChg chg="del">
          <ac:chgData name="Simon Rollitt" userId="c39d15c6-4f6f-4169-bbfb-af1a892eacd3" providerId="ADAL" clId="{FD9D697C-6DD5-4A6E-8A95-E4C681382BA5}" dt="2023-02-02T16:40:08.479" v="208" actId="478"/>
          <ac:picMkLst>
            <pc:docMk/>
            <pc:sldMk cId="704696547" sldId="3050"/>
            <ac:picMk id="29" creationId="{A9CEC636-5548-4137-9281-A5A0ACF22D8B}"/>
          </ac:picMkLst>
        </pc:picChg>
        <pc:picChg chg="add mod">
          <ac:chgData name="Simon Rollitt" userId="c39d15c6-4f6f-4169-bbfb-af1a892eacd3" providerId="ADAL" clId="{FD9D697C-6DD5-4A6E-8A95-E4C681382BA5}" dt="2023-02-02T16:48:59.530" v="500"/>
          <ac:picMkLst>
            <pc:docMk/>
            <pc:sldMk cId="704696547" sldId="3050"/>
            <ac:picMk id="30" creationId="{9EC16560-3D12-40B8-AD30-C39EC40E92F4}"/>
          </ac:picMkLst>
        </pc:picChg>
        <pc:picChg chg="del">
          <ac:chgData name="Simon Rollitt" userId="c39d15c6-4f6f-4169-bbfb-af1a892eacd3" providerId="ADAL" clId="{FD9D697C-6DD5-4A6E-8A95-E4C681382BA5}" dt="2023-02-02T16:40:07.882" v="207" actId="478"/>
          <ac:picMkLst>
            <pc:docMk/>
            <pc:sldMk cId="704696547" sldId="3050"/>
            <ac:picMk id="31" creationId="{B9646D85-938B-43B3-8AAC-4BA5CB0B9052}"/>
          </ac:picMkLst>
        </pc:picChg>
        <pc:picChg chg="add mod">
          <ac:chgData name="Simon Rollitt" userId="c39d15c6-4f6f-4169-bbfb-af1a892eacd3" providerId="ADAL" clId="{FD9D697C-6DD5-4A6E-8A95-E4C681382BA5}" dt="2023-02-02T16:41:54.773" v="263"/>
          <ac:picMkLst>
            <pc:docMk/>
            <pc:sldMk cId="704696547" sldId="3050"/>
            <ac:picMk id="32" creationId="{D8B3FD16-C1D7-4F3A-A9A0-D7828869527A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00.147" v="501"/>
        <pc:sldMkLst>
          <pc:docMk/>
          <pc:sldMk cId="4021015426" sldId="3051"/>
        </pc:sldMkLst>
        <pc:picChg chg="del">
          <ac:chgData name="Simon Rollitt" userId="c39d15c6-4f6f-4169-bbfb-af1a892eacd3" providerId="ADAL" clId="{FD9D697C-6DD5-4A6E-8A95-E4C681382BA5}" dt="2023-02-02T16:40:10.385" v="210" actId="478"/>
          <ac:picMkLst>
            <pc:docMk/>
            <pc:sldMk cId="4021015426" sldId="3051"/>
            <ac:picMk id="27" creationId="{652CC65C-D74F-4B26-A338-7D2C48636CED}"/>
          </ac:picMkLst>
        </pc:picChg>
        <pc:picChg chg="add mod">
          <ac:chgData name="Simon Rollitt" userId="c39d15c6-4f6f-4169-bbfb-af1a892eacd3" providerId="ADAL" clId="{FD9D697C-6DD5-4A6E-8A95-E4C681382BA5}" dt="2023-02-02T16:49:00.147" v="501"/>
          <ac:picMkLst>
            <pc:docMk/>
            <pc:sldMk cId="4021015426" sldId="3051"/>
            <ac:picMk id="28" creationId="{9CF7E761-D9C7-4DC5-BE4A-772413DACDF9}"/>
          </ac:picMkLst>
        </pc:picChg>
        <pc:picChg chg="del">
          <ac:chgData name="Simon Rollitt" userId="c39d15c6-4f6f-4169-bbfb-af1a892eacd3" providerId="ADAL" clId="{FD9D697C-6DD5-4A6E-8A95-E4C681382BA5}" dt="2023-02-02T16:40:09.816" v="209" actId="478"/>
          <ac:picMkLst>
            <pc:docMk/>
            <pc:sldMk cId="4021015426" sldId="3051"/>
            <ac:picMk id="29" creationId="{AA14F94A-40B1-4C90-A3E5-FE4AC43E4D44}"/>
          </ac:picMkLst>
        </pc:picChg>
        <pc:picChg chg="add mod">
          <ac:chgData name="Simon Rollitt" userId="c39d15c6-4f6f-4169-bbfb-af1a892eacd3" providerId="ADAL" clId="{FD9D697C-6DD5-4A6E-8A95-E4C681382BA5}" dt="2023-02-02T16:41:56.515" v="264"/>
          <ac:picMkLst>
            <pc:docMk/>
            <pc:sldMk cId="4021015426" sldId="3051"/>
            <ac:picMk id="30" creationId="{0B5DF149-1250-428B-ADFC-4EC4C4343FC1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00.786" v="502"/>
        <pc:sldMkLst>
          <pc:docMk/>
          <pc:sldMk cId="1235556985" sldId="3052"/>
        </pc:sldMkLst>
        <pc:picChg chg="del">
          <ac:chgData name="Simon Rollitt" userId="c39d15c6-4f6f-4169-bbfb-af1a892eacd3" providerId="ADAL" clId="{FD9D697C-6DD5-4A6E-8A95-E4C681382BA5}" dt="2023-02-02T16:40:12.323" v="212" actId="478"/>
          <ac:picMkLst>
            <pc:docMk/>
            <pc:sldMk cId="1235556985" sldId="3052"/>
            <ac:picMk id="47" creationId="{7140A5B2-E8F6-4200-BD26-5BA9FBD64FA0}"/>
          </ac:picMkLst>
        </pc:picChg>
        <pc:picChg chg="add mod">
          <ac:chgData name="Simon Rollitt" userId="c39d15c6-4f6f-4169-bbfb-af1a892eacd3" providerId="ADAL" clId="{FD9D697C-6DD5-4A6E-8A95-E4C681382BA5}" dt="2023-02-02T16:49:00.786" v="502"/>
          <ac:picMkLst>
            <pc:docMk/>
            <pc:sldMk cId="1235556985" sldId="3052"/>
            <ac:picMk id="47" creationId="{749B68D3-4FD9-4463-892E-554B38D45F0C}"/>
          </ac:picMkLst>
        </pc:picChg>
        <pc:picChg chg="add mod">
          <ac:chgData name="Simon Rollitt" userId="c39d15c6-4f6f-4169-bbfb-af1a892eacd3" providerId="ADAL" clId="{FD9D697C-6DD5-4A6E-8A95-E4C681382BA5}" dt="2023-02-02T16:41:58.022" v="265"/>
          <ac:picMkLst>
            <pc:docMk/>
            <pc:sldMk cId="1235556985" sldId="3052"/>
            <ac:picMk id="49" creationId="{1900A176-F483-4B94-829A-062A7E9A3DD5}"/>
          </ac:picMkLst>
        </pc:picChg>
        <pc:picChg chg="del">
          <ac:chgData name="Simon Rollitt" userId="c39d15c6-4f6f-4169-bbfb-af1a892eacd3" providerId="ADAL" clId="{FD9D697C-6DD5-4A6E-8A95-E4C681382BA5}" dt="2023-02-02T16:40:11.763" v="211" actId="478"/>
          <ac:picMkLst>
            <pc:docMk/>
            <pc:sldMk cId="1235556985" sldId="3052"/>
            <ac:picMk id="50" creationId="{99627F82-2B87-478F-B8B2-79333D845018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01.434" v="503"/>
        <pc:sldMkLst>
          <pc:docMk/>
          <pc:sldMk cId="3055254553" sldId="3053"/>
        </pc:sldMkLst>
        <pc:picChg chg="del">
          <ac:chgData name="Simon Rollitt" userId="c39d15c6-4f6f-4169-bbfb-af1a892eacd3" providerId="ADAL" clId="{FD9D697C-6DD5-4A6E-8A95-E4C681382BA5}" dt="2023-02-02T16:40:14.268" v="214" actId="478"/>
          <ac:picMkLst>
            <pc:docMk/>
            <pc:sldMk cId="3055254553" sldId="3053"/>
            <ac:picMk id="33" creationId="{6B23D23B-97C1-4A8E-8E6D-055B611A04C9}"/>
          </ac:picMkLst>
        </pc:picChg>
        <pc:picChg chg="add mod">
          <ac:chgData name="Simon Rollitt" userId="c39d15c6-4f6f-4169-bbfb-af1a892eacd3" providerId="ADAL" clId="{FD9D697C-6DD5-4A6E-8A95-E4C681382BA5}" dt="2023-02-02T16:49:01.434" v="503"/>
          <ac:picMkLst>
            <pc:docMk/>
            <pc:sldMk cId="3055254553" sldId="3053"/>
            <ac:picMk id="34" creationId="{2AADD087-55AC-4DE7-AEA7-B0AF04DB82D1}"/>
          </ac:picMkLst>
        </pc:picChg>
        <pc:picChg chg="del">
          <ac:chgData name="Simon Rollitt" userId="c39d15c6-4f6f-4169-bbfb-af1a892eacd3" providerId="ADAL" clId="{FD9D697C-6DD5-4A6E-8A95-E4C681382BA5}" dt="2023-02-02T16:40:13.735" v="213" actId="478"/>
          <ac:picMkLst>
            <pc:docMk/>
            <pc:sldMk cId="3055254553" sldId="3053"/>
            <ac:picMk id="35" creationId="{202881C9-AE6F-4973-BC26-6E02EE1A667F}"/>
          </ac:picMkLst>
        </pc:picChg>
        <pc:picChg chg="add mod">
          <ac:chgData name="Simon Rollitt" userId="c39d15c6-4f6f-4169-bbfb-af1a892eacd3" providerId="ADAL" clId="{FD9D697C-6DD5-4A6E-8A95-E4C681382BA5}" dt="2023-02-02T16:42:00.006" v="266"/>
          <ac:picMkLst>
            <pc:docMk/>
            <pc:sldMk cId="3055254553" sldId="3053"/>
            <ac:picMk id="36" creationId="{A444BABC-9ED5-4EAE-AE9C-DA7991048A93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02.018" v="504"/>
        <pc:sldMkLst>
          <pc:docMk/>
          <pc:sldMk cId="3558759774" sldId="3054"/>
        </pc:sldMkLst>
        <pc:picChg chg="del">
          <ac:chgData name="Simon Rollitt" userId="c39d15c6-4f6f-4169-bbfb-af1a892eacd3" providerId="ADAL" clId="{FD9D697C-6DD5-4A6E-8A95-E4C681382BA5}" dt="2023-02-02T16:40:16.272" v="216" actId="478"/>
          <ac:picMkLst>
            <pc:docMk/>
            <pc:sldMk cId="3558759774" sldId="3054"/>
            <ac:picMk id="28" creationId="{3EEC63BC-A8D6-4159-9584-3F1DFDCE5627}"/>
          </ac:picMkLst>
        </pc:picChg>
        <pc:picChg chg="add mod">
          <ac:chgData name="Simon Rollitt" userId="c39d15c6-4f6f-4169-bbfb-af1a892eacd3" providerId="ADAL" clId="{FD9D697C-6DD5-4A6E-8A95-E4C681382BA5}" dt="2023-02-02T16:49:02.018" v="504"/>
          <ac:picMkLst>
            <pc:docMk/>
            <pc:sldMk cId="3558759774" sldId="3054"/>
            <ac:picMk id="29" creationId="{EFB0C2A2-E70C-4199-9233-EFA485B65B2D}"/>
          </ac:picMkLst>
        </pc:picChg>
        <pc:picChg chg="del">
          <ac:chgData name="Simon Rollitt" userId="c39d15c6-4f6f-4169-bbfb-af1a892eacd3" providerId="ADAL" clId="{FD9D697C-6DD5-4A6E-8A95-E4C681382BA5}" dt="2023-02-02T16:40:15.707" v="215" actId="478"/>
          <ac:picMkLst>
            <pc:docMk/>
            <pc:sldMk cId="3558759774" sldId="3054"/>
            <ac:picMk id="30" creationId="{6DD23FE2-CB42-4CD6-9CE2-548CF872B7B2}"/>
          </ac:picMkLst>
        </pc:picChg>
        <pc:picChg chg="add mod">
          <ac:chgData name="Simon Rollitt" userId="c39d15c6-4f6f-4169-bbfb-af1a892eacd3" providerId="ADAL" clId="{FD9D697C-6DD5-4A6E-8A95-E4C681382BA5}" dt="2023-02-02T16:42:01.471" v="267"/>
          <ac:picMkLst>
            <pc:docMk/>
            <pc:sldMk cId="3558759774" sldId="3054"/>
            <ac:picMk id="31" creationId="{0EF159A7-325A-42AB-A548-EC7BC88F9A5C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02.635" v="505"/>
        <pc:sldMkLst>
          <pc:docMk/>
          <pc:sldMk cId="1776219425" sldId="3055"/>
        </pc:sldMkLst>
        <pc:picChg chg="del">
          <ac:chgData name="Simon Rollitt" userId="c39d15c6-4f6f-4169-bbfb-af1a892eacd3" providerId="ADAL" clId="{FD9D697C-6DD5-4A6E-8A95-E4C681382BA5}" dt="2023-02-02T16:40:18.111" v="218" actId="478"/>
          <ac:picMkLst>
            <pc:docMk/>
            <pc:sldMk cId="1776219425" sldId="3055"/>
            <ac:picMk id="26" creationId="{104ABCBD-AA63-41BE-BF1E-92CC4E72807F}"/>
          </ac:picMkLst>
        </pc:picChg>
        <pc:picChg chg="add mod">
          <ac:chgData name="Simon Rollitt" userId="c39d15c6-4f6f-4169-bbfb-af1a892eacd3" providerId="ADAL" clId="{FD9D697C-6DD5-4A6E-8A95-E4C681382BA5}" dt="2023-02-02T16:49:02.635" v="505"/>
          <ac:picMkLst>
            <pc:docMk/>
            <pc:sldMk cId="1776219425" sldId="3055"/>
            <ac:picMk id="27" creationId="{D41BEA33-0702-4F19-960E-9A00D2DDB832}"/>
          </ac:picMkLst>
        </pc:picChg>
        <pc:picChg chg="del">
          <ac:chgData name="Simon Rollitt" userId="c39d15c6-4f6f-4169-bbfb-af1a892eacd3" providerId="ADAL" clId="{FD9D697C-6DD5-4A6E-8A95-E4C681382BA5}" dt="2023-02-02T16:40:17.583" v="217" actId="478"/>
          <ac:picMkLst>
            <pc:docMk/>
            <pc:sldMk cId="1776219425" sldId="3055"/>
            <ac:picMk id="28" creationId="{763FDEB5-EDE7-49AE-810D-2639AB7E882C}"/>
          </ac:picMkLst>
        </pc:picChg>
        <pc:picChg chg="add mod">
          <ac:chgData name="Simon Rollitt" userId="c39d15c6-4f6f-4169-bbfb-af1a892eacd3" providerId="ADAL" clId="{FD9D697C-6DD5-4A6E-8A95-E4C681382BA5}" dt="2023-02-02T16:42:03.422" v="268"/>
          <ac:picMkLst>
            <pc:docMk/>
            <pc:sldMk cId="1776219425" sldId="3055"/>
            <ac:picMk id="29" creationId="{6E31AC44-B6DE-45E5-BCFE-439C60FE6C0D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03.235" v="506"/>
        <pc:sldMkLst>
          <pc:docMk/>
          <pc:sldMk cId="1941150331" sldId="3056"/>
        </pc:sldMkLst>
        <pc:picChg chg="del">
          <ac:chgData name="Simon Rollitt" userId="c39d15c6-4f6f-4169-bbfb-af1a892eacd3" providerId="ADAL" clId="{FD9D697C-6DD5-4A6E-8A95-E4C681382BA5}" dt="2023-02-02T16:40:20.001" v="220" actId="478"/>
          <ac:picMkLst>
            <pc:docMk/>
            <pc:sldMk cId="1941150331" sldId="3056"/>
            <ac:picMk id="26" creationId="{D8788ED4-939F-49E7-A8AA-5AAF36C0FACD}"/>
          </ac:picMkLst>
        </pc:picChg>
        <pc:picChg chg="add mod">
          <ac:chgData name="Simon Rollitt" userId="c39d15c6-4f6f-4169-bbfb-af1a892eacd3" providerId="ADAL" clId="{FD9D697C-6DD5-4A6E-8A95-E4C681382BA5}" dt="2023-02-02T16:49:03.235" v="506"/>
          <ac:picMkLst>
            <pc:docMk/>
            <pc:sldMk cId="1941150331" sldId="3056"/>
            <ac:picMk id="27" creationId="{E0127128-F880-44D9-8DBD-A5DC06D277CE}"/>
          </ac:picMkLst>
        </pc:picChg>
        <pc:picChg chg="del">
          <ac:chgData name="Simon Rollitt" userId="c39d15c6-4f6f-4169-bbfb-af1a892eacd3" providerId="ADAL" clId="{FD9D697C-6DD5-4A6E-8A95-E4C681382BA5}" dt="2023-02-02T16:40:19.445" v="219" actId="478"/>
          <ac:picMkLst>
            <pc:docMk/>
            <pc:sldMk cId="1941150331" sldId="3056"/>
            <ac:picMk id="28" creationId="{EA2C929B-9227-4C4F-9C18-A81BB250C545}"/>
          </ac:picMkLst>
        </pc:picChg>
        <pc:picChg chg="add mod">
          <ac:chgData name="Simon Rollitt" userId="c39d15c6-4f6f-4169-bbfb-af1a892eacd3" providerId="ADAL" clId="{FD9D697C-6DD5-4A6E-8A95-E4C681382BA5}" dt="2023-02-02T16:42:04.990" v="269"/>
          <ac:picMkLst>
            <pc:docMk/>
            <pc:sldMk cId="1941150331" sldId="3056"/>
            <ac:picMk id="29" creationId="{AFEBA162-3C65-49E2-978B-D0A3D6C43EB3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03.826" v="507"/>
        <pc:sldMkLst>
          <pc:docMk/>
          <pc:sldMk cId="3899422192" sldId="3057"/>
        </pc:sldMkLst>
        <pc:picChg chg="add mod">
          <ac:chgData name="Simon Rollitt" userId="c39d15c6-4f6f-4169-bbfb-af1a892eacd3" providerId="ADAL" clId="{FD9D697C-6DD5-4A6E-8A95-E4C681382BA5}" dt="2023-02-02T16:49:03.826" v="507"/>
          <ac:picMkLst>
            <pc:docMk/>
            <pc:sldMk cId="3899422192" sldId="3057"/>
            <ac:picMk id="31" creationId="{7FC0C8FF-1D23-44F4-8223-FC399DF6B59E}"/>
          </ac:picMkLst>
        </pc:picChg>
        <pc:picChg chg="del">
          <ac:chgData name="Simon Rollitt" userId="c39d15c6-4f6f-4169-bbfb-af1a892eacd3" providerId="ADAL" clId="{FD9D697C-6DD5-4A6E-8A95-E4C681382BA5}" dt="2023-02-02T16:40:22.037" v="222" actId="478"/>
          <ac:picMkLst>
            <pc:docMk/>
            <pc:sldMk cId="3899422192" sldId="3057"/>
            <ac:picMk id="31" creationId="{ADB33D16-B125-44AD-BA05-898DFEABCB5F}"/>
          </ac:picMkLst>
        </pc:picChg>
        <pc:picChg chg="add mod">
          <ac:chgData name="Simon Rollitt" userId="c39d15c6-4f6f-4169-bbfb-af1a892eacd3" providerId="ADAL" clId="{FD9D697C-6DD5-4A6E-8A95-E4C681382BA5}" dt="2023-02-02T16:42:06.902" v="270"/>
          <ac:picMkLst>
            <pc:docMk/>
            <pc:sldMk cId="3899422192" sldId="3057"/>
            <ac:picMk id="32" creationId="{06229AE7-58F2-4138-8139-0B9467E4D67A}"/>
          </ac:picMkLst>
        </pc:picChg>
        <pc:picChg chg="del">
          <ac:chgData name="Simon Rollitt" userId="c39d15c6-4f6f-4169-bbfb-af1a892eacd3" providerId="ADAL" clId="{FD9D697C-6DD5-4A6E-8A95-E4C681382BA5}" dt="2023-02-02T16:40:21.481" v="221" actId="478"/>
          <ac:picMkLst>
            <pc:docMk/>
            <pc:sldMk cId="3899422192" sldId="3057"/>
            <ac:picMk id="33" creationId="{31574136-232C-4C48-9FE4-E521BCFA7D4C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04.425" v="508"/>
        <pc:sldMkLst>
          <pc:docMk/>
          <pc:sldMk cId="3213240541" sldId="3058"/>
        </pc:sldMkLst>
        <pc:picChg chg="del">
          <ac:chgData name="Simon Rollitt" userId="c39d15c6-4f6f-4169-bbfb-af1a892eacd3" providerId="ADAL" clId="{FD9D697C-6DD5-4A6E-8A95-E4C681382BA5}" dt="2023-02-02T16:40:23.817" v="224" actId="478"/>
          <ac:picMkLst>
            <pc:docMk/>
            <pc:sldMk cId="3213240541" sldId="3058"/>
            <ac:picMk id="27" creationId="{839E3C7D-97B7-49D7-8937-492D70003894}"/>
          </ac:picMkLst>
        </pc:picChg>
        <pc:picChg chg="add mod">
          <ac:chgData name="Simon Rollitt" userId="c39d15c6-4f6f-4169-bbfb-af1a892eacd3" providerId="ADAL" clId="{FD9D697C-6DD5-4A6E-8A95-E4C681382BA5}" dt="2023-02-02T16:49:04.425" v="508"/>
          <ac:picMkLst>
            <pc:docMk/>
            <pc:sldMk cId="3213240541" sldId="3058"/>
            <ac:picMk id="28" creationId="{E4155AA3-4416-4A2E-AF62-9AB40EC8C0C0}"/>
          </ac:picMkLst>
        </pc:picChg>
        <pc:picChg chg="del">
          <ac:chgData name="Simon Rollitt" userId="c39d15c6-4f6f-4169-bbfb-af1a892eacd3" providerId="ADAL" clId="{FD9D697C-6DD5-4A6E-8A95-E4C681382BA5}" dt="2023-02-02T16:40:23.307" v="223" actId="478"/>
          <ac:picMkLst>
            <pc:docMk/>
            <pc:sldMk cId="3213240541" sldId="3058"/>
            <ac:picMk id="29" creationId="{73436F21-6CA3-4B29-B282-600F1CC52F24}"/>
          </ac:picMkLst>
        </pc:picChg>
        <pc:picChg chg="add mod">
          <ac:chgData name="Simon Rollitt" userId="c39d15c6-4f6f-4169-bbfb-af1a892eacd3" providerId="ADAL" clId="{FD9D697C-6DD5-4A6E-8A95-E4C681382BA5}" dt="2023-02-02T16:42:08.310" v="271"/>
          <ac:picMkLst>
            <pc:docMk/>
            <pc:sldMk cId="3213240541" sldId="3058"/>
            <ac:picMk id="31" creationId="{69B3DB41-6BB8-4A3D-A9C0-4BA81EB874AE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05.603" v="510"/>
        <pc:sldMkLst>
          <pc:docMk/>
          <pc:sldMk cId="1161452125" sldId="3059"/>
        </pc:sldMkLst>
        <pc:picChg chg="add mod">
          <ac:chgData name="Simon Rollitt" userId="c39d15c6-4f6f-4169-bbfb-af1a892eacd3" providerId="ADAL" clId="{FD9D697C-6DD5-4A6E-8A95-E4C681382BA5}" dt="2023-02-02T16:49:05.603" v="510"/>
          <ac:picMkLst>
            <pc:docMk/>
            <pc:sldMk cId="1161452125" sldId="3059"/>
            <ac:picMk id="39" creationId="{4FECD0CB-823F-4056-9ACF-6427B6E22053}"/>
          </ac:picMkLst>
        </pc:picChg>
        <pc:picChg chg="del">
          <ac:chgData name="Simon Rollitt" userId="c39d15c6-4f6f-4169-bbfb-af1a892eacd3" providerId="ADAL" clId="{FD9D697C-6DD5-4A6E-8A95-E4C681382BA5}" dt="2023-02-02T16:40:27.575" v="228" actId="478"/>
          <ac:picMkLst>
            <pc:docMk/>
            <pc:sldMk cId="1161452125" sldId="3059"/>
            <ac:picMk id="39" creationId="{AE1DC8D4-097E-489E-AD41-00D4B1185FA3}"/>
          </ac:picMkLst>
        </pc:picChg>
        <pc:picChg chg="add mod">
          <ac:chgData name="Simon Rollitt" userId="c39d15c6-4f6f-4169-bbfb-af1a892eacd3" providerId="ADAL" clId="{FD9D697C-6DD5-4A6E-8A95-E4C681382BA5}" dt="2023-02-02T16:42:11.727" v="273"/>
          <ac:picMkLst>
            <pc:docMk/>
            <pc:sldMk cId="1161452125" sldId="3059"/>
            <ac:picMk id="41" creationId="{4323D2E6-65B4-4B58-988A-C95DE8FE868A}"/>
          </ac:picMkLst>
        </pc:picChg>
        <pc:picChg chg="del">
          <ac:chgData name="Simon Rollitt" userId="c39d15c6-4f6f-4169-bbfb-af1a892eacd3" providerId="ADAL" clId="{FD9D697C-6DD5-4A6E-8A95-E4C681382BA5}" dt="2023-02-02T16:40:26.968" v="227" actId="478"/>
          <ac:picMkLst>
            <pc:docMk/>
            <pc:sldMk cId="1161452125" sldId="3059"/>
            <ac:picMk id="46" creationId="{9533FB78-4D60-4050-9C78-BDAC7F150D33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06.553" v="511"/>
        <pc:sldMkLst>
          <pc:docMk/>
          <pc:sldMk cId="2950971663" sldId="3060"/>
        </pc:sldMkLst>
        <pc:picChg chg="add mod">
          <ac:chgData name="Simon Rollitt" userId="c39d15c6-4f6f-4169-bbfb-af1a892eacd3" providerId="ADAL" clId="{FD9D697C-6DD5-4A6E-8A95-E4C681382BA5}" dt="2023-02-02T16:49:06.553" v="511"/>
          <ac:picMkLst>
            <pc:docMk/>
            <pc:sldMk cId="2950971663" sldId="3060"/>
            <ac:picMk id="39" creationId="{1C904CFA-179B-4C51-9D30-B83D20EA30C0}"/>
          </ac:picMkLst>
        </pc:picChg>
        <pc:picChg chg="del">
          <ac:chgData name="Simon Rollitt" userId="c39d15c6-4f6f-4169-bbfb-af1a892eacd3" providerId="ADAL" clId="{FD9D697C-6DD5-4A6E-8A95-E4C681382BA5}" dt="2023-02-02T16:40:29.652" v="230" actId="478"/>
          <ac:picMkLst>
            <pc:docMk/>
            <pc:sldMk cId="2950971663" sldId="3060"/>
            <ac:picMk id="39" creationId="{371EF0D9-9C03-4902-BCE7-18A2F0067D30}"/>
          </ac:picMkLst>
        </pc:picChg>
        <pc:picChg chg="add mod">
          <ac:chgData name="Simon Rollitt" userId="c39d15c6-4f6f-4169-bbfb-af1a892eacd3" providerId="ADAL" clId="{FD9D697C-6DD5-4A6E-8A95-E4C681382BA5}" dt="2023-02-02T16:42:13.303" v="274"/>
          <ac:picMkLst>
            <pc:docMk/>
            <pc:sldMk cId="2950971663" sldId="3060"/>
            <ac:picMk id="41" creationId="{0932F73E-206E-4EB9-A36C-F8DB7B3B4B27}"/>
          </ac:picMkLst>
        </pc:picChg>
        <pc:picChg chg="del">
          <ac:chgData name="Simon Rollitt" userId="c39d15c6-4f6f-4169-bbfb-af1a892eacd3" providerId="ADAL" clId="{FD9D697C-6DD5-4A6E-8A95-E4C681382BA5}" dt="2023-02-02T16:40:28.899" v="229" actId="478"/>
          <ac:picMkLst>
            <pc:docMk/>
            <pc:sldMk cId="2950971663" sldId="3060"/>
            <ac:picMk id="46" creationId="{F5A70CE1-F48D-45D8-9B4F-B05F83D27F5C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07.298" v="512"/>
        <pc:sldMkLst>
          <pc:docMk/>
          <pc:sldMk cId="4169893943" sldId="3061"/>
        </pc:sldMkLst>
        <pc:picChg chg="add mod">
          <ac:chgData name="Simon Rollitt" userId="c39d15c6-4f6f-4169-bbfb-af1a892eacd3" providerId="ADAL" clId="{FD9D697C-6DD5-4A6E-8A95-E4C681382BA5}" dt="2023-02-02T16:49:07.298" v="512"/>
          <ac:picMkLst>
            <pc:docMk/>
            <pc:sldMk cId="4169893943" sldId="3061"/>
            <ac:picMk id="39" creationId="{82296DB3-8E8E-4D68-A525-1BBB4FF4F342}"/>
          </ac:picMkLst>
        </pc:picChg>
        <pc:picChg chg="del">
          <ac:chgData name="Simon Rollitt" userId="c39d15c6-4f6f-4169-bbfb-af1a892eacd3" providerId="ADAL" clId="{FD9D697C-6DD5-4A6E-8A95-E4C681382BA5}" dt="2023-02-02T16:40:32.651" v="232" actId="478"/>
          <ac:picMkLst>
            <pc:docMk/>
            <pc:sldMk cId="4169893943" sldId="3061"/>
            <ac:picMk id="39" creationId="{8A8D566A-A521-42A6-9CE0-4D6A295D8C45}"/>
          </ac:picMkLst>
        </pc:picChg>
        <pc:picChg chg="add mod">
          <ac:chgData name="Simon Rollitt" userId="c39d15c6-4f6f-4169-bbfb-af1a892eacd3" providerId="ADAL" clId="{FD9D697C-6DD5-4A6E-8A95-E4C681382BA5}" dt="2023-02-02T16:42:15.418" v="275"/>
          <ac:picMkLst>
            <pc:docMk/>
            <pc:sldMk cId="4169893943" sldId="3061"/>
            <ac:picMk id="41" creationId="{991F63F3-3C88-4527-9C5C-9C292D41F6B4}"/>
          </ac:picMkLst>
        </pc:picChg>
        <pc:picChg chg="del">
          <ac:chgData name="Simon Rollitt" userId="c39d15c6-4f6f-4169-bbfb-af1a892eacd3" providerId="ADAL" clId="{FD9D697C-6DD5-4A6E-8A95-E4C681382BA5}" dt="2023-02-02T16:40:31.068" v="231" actId="478"/>
          <ac:picMkLst>
            <pc:docMk/>
            <pc:sldMk cId="4169893943" sldId="3061"/>
            <ac:picMk id="46" creationId="{12C743A5-A272-4CDB-92D6-23A334A91742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07.987" v="513"/>
        <pc:sldMkLst>
          <pc:docMk/>
          <pc:sldMk cId="3849662149" sldId="3062"/>
        </pc:sldMkLst>
        <pc:picChg chg="add mod">
          <ac:chgData name="Simon Rollitt" userId="c39d15c6-4f6f-4169-bbfb-af1a892eacd3" providerId="ADAL" clId="{FD9D697C-6DD5-4A6E-8A95-E4C681382BA5}" dt="2023-02-02T16:49:07.987" v="513"/>
          <ac:picMkLst>
            <pc:docMk/>
            <pc:sldMk cId="3849662149" sldId="3062"/>
            <ac:picMk id="39" creationId="{0DCCD850-D629-4F31-B355-184D87A67470}"/>
          </ac:picMkLst>
        </pc:picChg>
        <pc:picChg chg="del">
          <ac:chgData name="Simon Rollitt" userId="c39d15c6-4f6f-4169-bbfb-af1a892eacd3" providerId="ADAL" clId="{FD9D697C-6DD5-4A6E-8A95-E4C681382BA5}" dt="2023-02-02T16:40:35.720" v="234" actId="478"/>
          <ac:picMkLst>
            <pc:docMk/>
            <pc:sldMk cId="3849662149" sldId="3062"/>
            <ac:picMk id="39" creationId="{A5CE1755-CCDF-49B4-9CDB-38FC82A6ECFB}"/>
          </ac:picMkLst>
        </pc:picChg>
        <pc:picChg chg="add mod">
          <ac:chgData name="Simon Rollitt" userId="c39d15c6-4f6f-4169-bbfb-af1a892eacd3" providerId="ADAL" clId="{FD9D697C-6DD5-4A6E-8A95-E4C681382BA5}" dt="2023-02-02T16:42:17.196" v="276"/>
          <ac:picMkLst>
            <pc:docMk/>
            <pc:sldMk cId="3849662149" sldId="3062"/>
            <ac:picMk id="41" creationId="{BD0DF1AA-2811-4572-90D0-3CD482AB1745}"/>
          </ac:picMkLst>
        </pc:picChg>
        <pc:picChg chg="del">
          <ac:chgData name="Simon Rollitt" userId="c39d15c6-4f6f-4169-bbfb-af1a892eacd3" providerId="ADAL" clId="{FD9D697C-6DD5-4A6E-8A95-E4C681382BA5}" dt="2023-02-02T16:40:35.181" v="233" actId="478"/>
          <ac:picMkLst>
            <pc:docMk/>
            <pc:sldMk cId="3849662149" sldId="3062"/>
            <ac:picMk id="46" creationId="{2534ED97-4346-444D-9AC1-A8F43DDE7E25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08.570" v="514"/>
        <pc:sldMkLst>
          <pc:docMk/>
          <pc:sldMk cId="3664951508" sldId="3063"/>
        </pc:sldMkLst>
        <pc:picChg chg="del">
          <ac:chgData name="Simon Rollitt" userId="c39d15c6-4f6f-4169-bbfb-af1a892eacd3" providerId="ADAL" clId="{FD9D697C-6DD5-4A6E-8A95-E4C681382BA5}" dt="2023-02-02T16:40:37.659" v="236" actId="478"/>
          <ac:picMkLst>
            <pc:docMk/>
            <pc:sldMk cId="3664951508" sldId="3063"/>
            <ac:picMk id="39" creationId="{024F7CF6-E071-4145-9F50-2B7416E93B0F}"/>
          </ac:picMkLst>
        </pc:picChg>
        <pc:picChg chg="add mod">
          <ac:chgData name="Simon Rollitt" userId="c39d15c6-4f6f-4169-bbfb-af1a892eacd3" providerId="ADAL" clId="{FD9D697C-6DD5-4A6E-8A95-E4C681382BA5}" dt="2023-02-02T16:49:08.570" v="514"/>
          <ac:picMkLst>
            <pc:docMk/>
            <pc:sldMk cId="3664951508" sldId="3063"/>
            <ac:picMk id="39" creationId="{9F297F2E-700F-4C45-9128-C39983FD97ED}"/>
          </ac:picMkLst>
        </pc:picChg>
        <pc:picChg chg="add mod">
          <ac:chgData name="Simon Rollitt" userId="c39d15c6-4f6f-4169-bbfb-af1a892eacd3" providerId="ADAL" clId="{FD9D697C-6DD5-4A6E-8A95-E4C681382BA5}" dt="2023-02-02T16:42:18.641" v="277"/>
          <ac:picMkLst>
            <pc:docMk/>
            <pc:sldMk cId="3664951508" sldId="3063"/>
            <ac:picMk id="41" creationId="{DD5050A7-BFCB-4CD0-9939-4B3C04EAEED2}"/>
          </ac:picMkLst>
        </pc:picChg>
        <pc:picChg chg="del">
          <ac:chgData name="Simon Rollitt" userId="c39d15c6-4f6f-4169-bbfb-af1a892eacd3" providerId="ADAL" clId="{FD9D697C-6DD5-4A6E-8A95-E4C681382BA5}" dt="2023-02-02T16:40:37.096" v="235" actId="478"/>
          <ac:picMkLst>
            <pc:docMk/>
            <pc:sldMk cId="3664951508" sldId="3063"/>
            <ac:picMk id="46" creationId="{428E65EE-AF95-4385-854B-341CDEC5B9D1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09.237" v="515"/>
        <pc:sldMkLst>
          <pc:docMk/>
          <pc:sldMk cId="1691755025" sldId="3064"/>
        </pc:sldMkLst>
        <pc:picChg chg="del">
          <ac:chgData name="Simon Rollitt" userId="c39d15c6-4f6f-4169-bbfb-af1a892eacd3" providerId="ADAL" clId="{FD9D697C-6DD5-4A6E-8A95-E4C681382BA5}" dt="2023-02-02T16:40:39.380" v="238" actId="478"/>
          <ac:picMkLst>
            <pc:docMk/>
            <pc:sldMk cId="1691755025" sldId="3064"/>
            <ac:picMk id="39" creationId="{0338E1A0-E67B-46C7-A1DD-2912E59F111E}"/>
          </ac:picMkLst>
        </pc:picChg>
        <pc:picChg chg="add mod">
          <ac:chgData name="Simon Rollitt" userId="c39d15c6-4f6f-4169-bbfb-af1a892eacd3" providerId="ADAL" clId="{FD9D697C-6DD5-4A6E-8A95-E4C681382BA5}" dt="2023-02-02T16:49:09.237" v="515"/>
          <ac:picMkLst>
            <pc:docMk/>
            <pc:sldMk cId="1691755025" sldId="3064"/>
            <ac:picMk id="39" creationId="{3AD738B9-1C8B-4B69-90F7-D8D17F3CA91F}"/>
          </ac:picMkLst>
        </pc:picChg>
        <pc:picChg chg="add mod">
          <ac:chgData name="Simon Rollitt" userId="c39d15c6-4f6f-4169-bbfb-af1a892eacd3" providerId="ADAL" clId="{FD9D697C-6DD5-4A6E-8A95-E4C681382BA5}" dt="2023-02-02T16:42:20.045" v="278"/>
          <ac:picMkLst>
            <pc:docMk/>
            <pc:sldMk cId="1691755025" sldId="3064"/>
            <ac:picMk id="41" creationId="{14D37F81-FD76-4D49-98B6-A2316E03CFEB}"/>
          </ac:picMkLst>
        </pc:picChg>
        <pc:picChg chg="del">
          <ac:chgData name="Simon Rollitt" userId="c39d15c6-4f6f-4169-bbfb-af1a892eacd3" providerId="ADAL" clId="{FD9D697C-6DD5-4A6E-8A95-E4C681382BA5}" dt="2023-02-02T16:40:38.891" v="237" actId="478"/>
          <ac:picMkLst>
            <pc:docMk/>
            <pc:sldMk cId="1691755025" sldId="3064"/>
            <ac:picMk id="46" creationId="{015975DB-6738-4C52-A151-3352AF194597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09.843" v="516"/>
        <pc:sldMkLst>
          <pc:docMk/>
          <pc:sldMk cId="55520104" sldId="3065"/>
        </pc:sldMkLst>
        <pc:picChg chg="add mod">
          <ac:chgData name="Simon Rollitt" userId="c39d15c6-4f6f-4169-bbfb-af1a892eacd3" providerId="ADAL" clId="{FD9D697C-6DD5-4A6E-8A95-E4C681382BA5}" dt="2023-02-02T16:42:21.415" v="279"/>
          <ac:picMkLst>
            <pc:docMk/>
            <pc:sldMk cId="55520104" sldId="3065"/>
            <ac:picMk id="39" creationId="{EA603DC1-3E17-4E67-B241-C510179E6B1E}"/>
          </ac:picMkLst>
        </pc:picChg>
        <pc:picChg chg="add mod">
          <ac:chgData name="Simon Rollitt" userId="c39d15c6-4f6f-4169-bbfb-af1a892eacd3" providerId="ADAL" clId="{FD9D697C-6DD5-4A6E-8A95-E4C681382BA5}" dt="2023-02-02T16:49:09.843" v="516"/>
          <ac:picMkLst>
            <pc:docMk/>
            <pc:sldMk cId="55520104" sldId="3065"/>
            <ac:picMk id="41" creationId="{9990F0E5-2899-4B0A-8DFB-DC138864AF95}"/>
          </ac:picMkLst>
        </pc:picChg>
        <pc:picChg chg="del">
          <ac:chgData name="Simon Rollitt" userId="c39d15c6-4f6f-4169-bbfb-af1a892eacd3" providerId="ADAL" clId="{FD9D697C-6DD5-4A6E-8A95-E4C681382BA5}" dt="2023-02-02T16:40:40.644" v="239" actId="478"/>
          <ac:picMkLst>
            <pc:docMk/>
            <pc:sldMk cId="55520104" sldId="3065"/>
            <ac:picMk id="46" creationId="{20966582-7430-4F13-B3CB-36E34344CF6A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11.199" v="517"/>
        <pc:sldMkLst>
          <pc:docMk/>
          <pc:sldMk cId="2634551186" sldId="3066"/>
        </pc:sldMkLst>
        <pc:picChg chg="add mod">
          <ac:chgData name="Simon Rollitt" userId="c39d15c6-4f6f-4169-bbfb-af1a892eacd3" providerId="ADAL" clId="{FD9D697C-6DD5-4A6E-8A95-E4C681382BA5}" dt="2023-02-02T16:49:11.199" v="517"/>
          <ac:picMkLst>
            <pc:docMk/>
            <pc:sldMk cId="2634551186" sldId="3066"/>
            <ac:picMk id="39" creationId="{30C50A74-6F37-49AA-932A-214353DED822}"/>
          </ac:picMkLst>
        </pc:picChg>
        <pc:picChg chg="del">
          <ac:chgData name="Simon Rollitt" userId="c39d15c6-4f6f-4169-bbfb-af1a892eacd3" providerId="ADAL" clId="{FD9D697C-6DD5-4A6E-8A95-E4C681382BA5}" dt="2023-02-02T16:40:44.282" v="241" actId="478"/>
          <ac:picMkLst>
            <pc:docMk/>
            <pc:sldMk cId="2634551186" sldId="3066"/>
            <ac:picMk id="39" creationId="{943EC2AD-378D-492F-B1D8-50287615C713}"/>
          </ac:picMkLst>
        </pc:picChg>
        <pc:picChg chg="add mod">
          <ac:chgData name="Simon Rollitt" userId="c39d15c6-4f6f-4169-bbfb-af1a892eacd3" providerId="ADAL" clId="{FD9D697C-6DD5-4A6E-8A95-E4C681382BA5}" dt="2023-02-02T16:42:22.871" v="280"/>
          <ac:picMkLst>
            <pc:docMk/>
            <pc:sldMk cId="2634551186" sldId="3066"/>
            <ac:picMk id="41" creationId="{AA2D688F-DB8D-44E5-8EB8-DDA929ABEE31}"/>
          </ac:picMkLst>
        </pc:picChg>
        <pc:picChg chg="del">
          <ac:chgData name="Simon Rollitt" userId="c39d15c6-4f6f-4169-bbfb-af1a892eacd3" providerId="ADAL" clId="{FD9D697C-6DD5-4A6E-8A95-E4C681382BA5}" dt="2023-02-02T16:40:43.666" v="240" actId="478"/>
          <ac:picMkLst>
            <pc:docMk/>
            <pc:sldMk cId="2634551186" sldId="3066"/>
            <ac:picMk id="46" creationId="{61ED63EA-58C3-418C-B273-F98692C695E7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9:19.610" v="520"/>
        <pc:sldMkLst>
          <pc:docMk/>
          <pc:sldMk cId="4257147509" sldId="3067"/>
        </pc:sldMkLst>
        <pc:picChg chg="del">
          <ac:chgData name="Simon Rollitt" userId="c39d15c6-4f6f-4169-bbfb-af1a892eacd3" providerId="ADAL" clId="{FD9D697C-6DD5-4A6E-8A95-E4C681382BA5}" dt="2023-02-02T16:40:46.312" v="243" actId="478"/>
          <ac:picMkLst>
            <pc:docMk/>
            <pc:sldMk cId="4257147509" sldId="3067"/>
            <ac:picMk id="39" creationId="{4D371255-BED4-457E-A1E8-7C1C802DFCC1}"/>
          </ac:picMkLst>
        </pc:picChg>
        <pc:picChg chg="add mod">
          <ac:chgData name="Simon Rollitt" userId="c39d15c6-4f6f-4169-bbfb-af1a892eacd3" providerId="ADAL" clId="{FD9D697C-6DD5-4A6E-8A95-E4C681382BA5}" dt="2023-02-02T16:49:19.610" v="520"/>
          <ac:picMkLst>
            <pc:docMk/>
            <pc:sldMk cId="4257147509" sldId="3067"/>
            <ac:picMk id="39" creationId="{563A3C47-C8C7-4AFF-AFD5-0381AE7A9A65}"/>
          </ac:picMkLst>
        </pc:picChg>
        <pc:picChg chg="add mod">
          <ac:chgData name="Simon Rollitt" userId="c39d15c6-4f6f-4169-bbfb-af1a892eacd3" providerId="ADAL" clId="{FD9D697C-6DD5-4A6E-8A95-E4C681382BA5}" dt="2023-02-02T16:42:24.194" v="281"/>
          <ac:picMkLst>
            <pc:docMk/>
            <pc:sldMk cId="4257147509" sldId="3067"/>
            <ac:picMk id="41" creationId="{575928B7-BAE5-4329-B4FB-907C7A1204D9}"/>
          </ac:picMkLst>
        </pc:picChg>
        <pc:picChg chg="del">
          <ac:chgData name="Simon Rollitt" userId="c39d15c6-4f6f-4169-bbfb-af1a892eacd3" providerId="ADAL" clId="{FD9D697C-6DD5-4A6E-8A95-E4C681382BA5}" dt="2023-02-02T16:40:45.463" v="242" actId="478"/>
          <ac:picMkLst>
            <pc:docMk/>
            <pc:sldMk cId="4257147509" sldId="3067"/>
            <ac:picMk id="46" creationId="{69BDF77F-4B3C-46EF-97F2-8F839FE76C6E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57.676" v="497"/>
        <pc:sldMkLst>
          <pc:docMk/>
          <pc:sldMk cId="3161168783" sldId="3068"/>
        </pc:sldMkLst>
        <pc:picChg chg="add mod">
          <ac:chgData name="Simon Rollitt" userId="c39d15c6-4f6f-4169-bbfb-af1a892eacd3" providerId="ADAL" clId="{FD9D697C-6DD5-4A6E-8A95-E4C681382BA5}" dt="2023-02-02T16:48:57.676" v="497"/>
          <ac:picMkLst>
            <pc:docMk/>
            <pc:sldMk cId="3161168783" sldId="3068"/>
            <ac:picMk id="36" creationId="{AAA902F6-D983-4B20-8976-F5FDA2BD98C8}"/>
          </ac:picMkLst>
        </pc:picChg>
        <pc:picChg chg="del">
          <ac:chgData name="Simon Rollitt" userId="c39d15c6-4f6f-4169-bbfb-af1a892eacd3" providerId="ADAL" clId="{FD9D697C-6DD5-4A6E-8A95-E4C681382BA5}" dt="2023-02-02T16:39:59.378" v="202" actId="478"/>
          <ac:picMkLst>
            <pc:docMk/>
            <pc:sldMk cId="3161168783" sldId="3068"/>
            <ac:picMk id="36" creationId="{F4A6BAF7-3243-4DFC-8BB7-E451C7A18738}"/>
          </ac:picMkLst>
        </pc:picChg>
        <pc:picChg chg="add mod">
          <ac:chgData name="Simon Rollitt" userId="c39d15c6-4f6f-4169-bbfb-af1a892eacd3" providerId="ADAL" clId="{FD9D697C-6DD5-4A6E-8A95-E4C681382BA5}" dt="2023-02-02T16:41:49.484" v="260"/>
          <ac:picMkLst>
            <pc:docMk/>
            <pc:sldMk cId="3161168783" sldId="3068"/>
            <ac:picMk id="37" creationId="{625644AE-70A6-4F07-B16D-7D3B4D5FC863}"/>
          </ac:picMkLst>
        </pc:picChg>
        <pc:picChg chg="del">
          <ac:chgData name="Simon Rollitt" userId="c39d15c6-4f6f-4169-bbfb-af1a892eacd3" providerId="ADAL" clId="{FD9D697C-6DD5-4A6E-8A95-E4C681382BA5}" dt="2023-02-02T16:39:58.740" v="201" actId="478"/>
          <ac:picMkLst>
            <pc:docMk/>
            <pc:sldMk cId="3161168783" sldId="3068"/>
            <ac:picMk id="38" creationId="{92D74B5B-CFB7-4E01-A2C1-70AC95595053}"/>
          </ac:picMkLst>
        </pc:picChg>
      </pc:sldChg>
      <pc:sldChg chg="addSp delSp modSp mod">
        <pc:chgData name="Simon Rollitt" userId="c39d15c6-4f6f-4169-bbfb-af1a892eacd3" providerId="ADAL" clId="{FD9D697C-6DD5-4A6E-8A95-E4C681382BA5}" dt="2023-02-02T16:48:37.643" v="467"/>
        <pc:sldMkLst>
          <pc:docMk/>
          <pc:sldMk cId="3423627236" sldId="3069"/>
        </pc:sldMkLst>
        <pc:picChg chg="del">
          <ac:chgData name="Simon Rollitt" userId="c39d15c6-4f6f-4169-bbfb-af1a892eacd3" providerId="ADAL" clId="{FD9D697C-6DD5-4A6E-8A95-E4C681382BA5}" dt="2023-02-02T16:37:26.781" v="127" actId="478"/>
          <ac:picMkLst>
            <pc:docMk/>
            <pc:sldMk cId="3423627236" sldId="3069"/>
            <ac:picMk id="42" creationId="{1E1DF21C-24C3-4E0B-8447-7C4EA1E4F0CC}"/>
          </ac:picMkLst>
        </pc:picChg>
        <pc:picChg chg="add mod">
          <ac:chgData name="Simon Rollitt" userId="c39d15c6-4f6f-4169-bbfb-af1a892eacd3" providerId="ADAL" clId="{FD9D697C-6DD5-4A6E-8A95-E4C681382BA5}" dt="2023-02-02T16:48:37.643" v="467"/>
          <ac:picMkLst>
            <pc:docMk/>
            <pc:sldMk cId="3423627236" sldId="3069"/>
            <ac:picMk id="42" creationId="{D91BE146-4D3A-4A28-AB6D-C92AC9E53B6A}"/>
          </ac:picMkLst>
        </pc:picChg>
        <pc:picChg chg="add mod">
          <ac:chgData name="Simon Rollitt" userId="c39d15c6-4f6f-4169-bbfb-af1a892eacd3" providerId="ADAL" clId="{FD9D697C-6DD5-4A6E-8A95-E4C681382BA5}" dt="2023-02-02T16:37:27.995" v="128"/>
          <ac:picMkLst>
            <pc:docMk/>
            <pc:sldMk cId="3423627236" sldId="3069"/>
            <ac:picMk id="45" creationId="{2E84178C-90F4-41E7-89E5-75DA3430641A}"/>
          </ac:picMkLst>
        </pc:picChg>
        <pc:picChg chg="del">
          <ac:chgData name="Simon Rollitt" userId="c39d15c6-4f6f-4169-bbfb-af1a892eacd3" providerId="ADAL" clId="{FD9D697C-6DD5-4A6E-8A95-E4C681382BA5}" dt="2023-02-02T16:37:24.746" v="126" actId="478"/>
          <ac:picMkLst>
            <pc:docMk/>
            <pc:sldMk cId="3423627236" sldId="3069"/>
            <ac:picMk id="46" creationId="{4B6DEEF7-B2C8-4DC6-9695-AB0DA94457EE}"/>
          </ac:picMkLst>
        </pc:picChg>
      </pc:sldChg>
    </pc:docChg>
  </pc:docChgLst>
  <pc:docChgLst>
    <pc:chgData name="Simon Rollitt" userId="c39d15c6-4f6f-4169-bbfb-af1a892eacd3" providerId="ADAL" clId="{1921A65B-5DB8-4C11-A2EA-116010FED6A9}"/>
    <pc:docChg chg="custSel modSld">
      <pc:chgData name="Simon Rollitt" userId="c39d15c6-4f6f-4169-bbfb-af1a892eacd3" providerId="ADAL" clId="{1921A65B-5DB8-4C11-A2EA-116010FED6A9}" dt="2023-02-09T12:05:01.359" v="230"/>
      <pc:docMkLst>
        <pc:docMk/>
      </pc:docMkLst>
      <pc:sldChg chg="addSp delSp modSp mod">
        <pc:chgData name="Simon Rollitt" userId="c39d15c6-4f6f-4169-bbfb-af1a892eacd3" providerId="ADAL" clId="{1921A65B-5DB8-4C11-A2EA-116010FED6A9}" dt="2023-02-09T11:56:58.095" v="151" actId="1035"/>
        <pc:sldMkLst>
          <pc:docMk/>
          <pc:sldMk cId="892325" sldId="2833"/>
        </pc:sldMkLst>
        <pc:picChg chg="del">
          <ac:chgData name="Simon Rollitt" userId="c39d15c6-4f6f-4169-bbfb-af1a892eacd3" providerId="ADAL" clId="{1921A65B-5DB8-4C11-A2EA-116010FED6A9}" dt="2023-02-09T11:47:09.953" v="12" actId="478"/>
          <ac:picMkLst>
            <pc:docMk/>
            <pc:sldMk cId="892325" sldId="2833"/>
            <ac:picMk id="5" creationId="{DF2F367C-B2A9-480D-9393-864CBCF4DACE}"/>
          </ac:picMkLst>
        </pc:picChg>
        <pc:picChg chg="add mod">
          <ac:chgData name="Simon Rollitt" userId="c39d15c6-4f6f-4169-bbfb-af1a892eacd3" providerId="ADAL" clId="{1921A65B-5DB8-4C11-A2EA-116010FED6A9}" dt="2023-02-09T11:56:58.095" v="151" actId="1035"/>
          <ac:picMkLst>
            <pc:docMk/>
            <pc:sldMk cId="892325" sldId="2833"/>
            <ac:picMk id="19" creationId="{438B3F78-9484-4F4A-A607-B194A802C17D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1:57:18.569" v="155"/>
        <pc:sldMkLst>
          <pc:docMk/>
          <pc:sldMk cId="270147426" sldId="2845"/>
        </pc:sldMkLst>
        <pc:picChg chg="del">
          <ac:chgData name="Simon Rollitt" userId="c39d15c6-4f6f-4169-bbfb-af1a892eacd3" providerId="ADAL" clId="{1921A65B-5DB8-4C11-A2EA-116010FED6A9}" dt="2023-02-09T11:47:41.845" v="82" actId="478"/>
          <ac:picMkLst>
            <pc:docMk/>
            <pc:sldMk cId="270147426" sldId="2845"/>
            <ac:picMk id="26" creationId="{54F37E63-0A1B-4FD4-812E-9C16CB24607C}"/>
          </ac:picMkLst>
        </pc:picChg>
        <pc:picChg chg="add mod">
          <ac:chgData name="Simon Rollitt" userId="c39d15c6-4f6f-4169-bbfb-af1a892eacd3" providerId="ADAL" clId="{1921A65B-5DB8-4C11-A2EA-116010FED6A9}" dt="2023-02-09T11:57:18.569" v="155"/>
          <ac:picMkLst>
            <pc:docMk/>
            <pc:sldMk cId="270147426" sldId="2845"/>
            <ac:picMk id="26" creationId="{B6F3209C-00E0-4B86-AEF3-2F89A88FDDF7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1:57:24.980" v="159" actId="478"/>
        <pc:sldMkLst>
          <pc:docMk/>
          <pc:sldMk cId="518497691" sldId="2913"/>
        </pc:sldMkLst>
        <pc:picChg chg="add mod">
          <ac:chgData name="Simon Rollitt" userId="c39d15c6-4f6f-4169-bbfb-af1a892eacd3" providerId="ADAL" clId="{1921A65B-5DB8-4C11-A2EA-116010FED6A9}" dt="2023-02-09T11:57:20.901" v="156"/>
          <ac:picMkLst>
            <pc:docMk/>
            <pc:sldMk cId="518497691" sldId="2913"/>
            <ac:picMk id="26" creationId="{3A6C150D-51A3-4B1A-ACD8-199DC3F64758}"/>
          </ac:picMkLst>
        </pc:picChg>
        <pc:picChg chg="del">
          <ac:chgData name="Simon Rollitt" userId="c39d15c6-4f6f-4169-bbfb-af1a892eacd3" providerId="ADAL" clId="{1921A65B-5DB8-4C11-A2EA-116010FED6A9}" dt="2023-02-09T11:47:44.089" v="83" actId="478"/>
          <ac:picMkLst>
            <pc:docMk/>
            <pc:sldMk cId="518497691" sldId="2913"/>
            <ac:picMk id="26" creationId="{8D9D9281-4CF2-4C18-A125-21F3ADF84262}"/>
          </ac:picMkLst>
        </pc:picChg>
        <pc:picChg chg="add del mod">
          <ac:chgData name="Simon Rollitt" userId="c39d15c6-4f6f-4169-bbfb-af1a892eacd3" providerId="ADAL" clId="{1921A65B-5DB8-4C11-A2EA-116010FED6A9}" dt="2023-02-09T11:57:24.980" v="159" actId="478"/>
          <ac:picMkLst>
            <pc:docMk/>
            <pc:sldMk cId="518497691" sldId="2913"/>
            <ac:picMk id="28" creationId="{1B931DA3-4F3B-4C71-95F1-A65BE60CBE90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1:57:31.668" v="160"/>
        <pc:sldMkLst>
          <pc:docMk/>
          <pc:sldMk cId="2369169127" sldId="2914"/>
        </pc:sldMkLst>
        <pc:picChg chg="add mod">
          <ac:chgData name="Simon Rollitt" userId="c39d15c6-4f6f-4169-bbfb-af1a892eacd3" providerId="ADAL" clId="{1921A65B-5DB8-4C11-A2EA-116010FED6A9}" dt="2023-02-09T11:57:31.668" v="160"/>
          <ac:picMkLst>
            <pc:docMk/>
            <pc:sldMk cId="2369169127" sldId="2914"/>
            <ac:picMk id="26" creationId="{28A97CD0-436D-4F7A-A239-312878C46937}"/>
          </ac:picMkLst>
        </pc:picChg>
        <pc:picChg chg="del">
          <ac:chgData name="Simon Rollitt" userId="c39d15c6-4f6f-4169-bbfb-af1a892eacd3" providerId="ADAL" clId="{1921A65B-5DB8-4C11-A2EA-116010FED6A9}" dt="2023-02-09T11:47:46.122" v="84" actId="478"/>
          <ac:picMkLst>
            <pc:docMk/>
            <pc:sldMk cId="2369169127" sldId="2914"/>
            <ac:picMk id="26" creationId="{383B0EBF-05D4-4552-99E7-9A6380D3AFFD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2:47.927" v="172"/>
        <pc:sldMkLst>
          <pc:docMk/>
          <pc:sldMk cId="2746597025" sldId="2921"/>
        </pc:sldMkLst>
        <pc:picChg chg="add mod">
          <ac:chgData name="Simon Rollitt" userId="c39d15c6-4f6f-4169-bbfb-af1a892eacd3" providerId="ADAL" clId="{1921A65B-5DB8-4C11-A2EA-116010FED6A9}" dt="2023-02-09T12:02:47.927" v="172"/>
          <ac:picMkLst>
            <pc:docMk/>
            <pc:sldMk cId="2746597025" sldId="2921"/>
            <ac:picMk id="45" creationId="{D0C1EEF2-6CD0-4DE1-8B60-BEC1722D710D}"/>
          </ac:picMkLst>
        </pc:picChg>
        <pc:picChg chg="del">
          <ac:chgData name="Simon Rollitt" userId="c39d15c6-4f6f-4169-bbfb-af1a892eacd3" providerId="ADAL" clId="{1921A65B-5DB8-4C11-A2EA-116010FED6A9}" dt="2023-02-09T11:48:08.727" v="96" actId="478"/>
          <ac:picMkLst>
            <pc:docMk/>
            <pc:sldMk cId="2746597025" sldId="2921"/>
            <ac:picMk id="46" creationId="{0FD40677-A6E0-493E-8527-6167A0FF56F5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2:51.688" v="173"/>
        <pc:sldMkLst>
          <pc:docMk/>
          <pc:sldMk cId="3593120812" sldId="2922"/>
        </pc:sldMkLst>
        <pc:picChg chg="add mod">
          <ac:chgData name="Simon Rollitt" userId="c39d15c6-4f6f-4169-bbfb-af1a892eacd3" providerId="ADAL" clId="{1921A65B-5DB8-4C11-A2EA-116010FED6A9}" dt="2023-02-09T12:02:51.688" v="173"/>
          <ac:picMkLst>
            <pc:docMk/>
            <pc:sldMk cId="3593120812" sldId="2922"/>
            <ac:picMk id="45" creationId="{0A6C02F5-4D51-4E84-B246-1DE67E83EF53}"/>
          </ac:picMkLst>
        </pc:picChg>
        <pc:picChg chg="del">
          <ac:chgData name="Simon Rollitt" userId="c39d15c6-4f6f-4169-bbfb-af1a892eacd3" providerId="ADAL" clId="{1921A65B-5DB8-4C11-A2EA-116010FED6A9}" dt="2023-02-09T11:48:09.566" v="97" actId="478"/>
          <ac:picMkLst>
            <pc:docMk/>
            <pc:sldMk cId="3593120812" sldId="2922"/>
            <ac:picMk id="45" creationId="{EC546AFC-BD7A-42C0-A9B0-2251505CAE4B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2:55.911" v="175"/>
        <pc:sldMkLst>
          <pc:docMk/>
          <pc:sldMk cId="1082451281" sldId="2925"/>
        </pc:sldMkLst>
        <pc:picChg chg="add mod">
          <ac:chgData name="Simon Rollitt" userId="c39d15c6-4f6f-4169-bbfb-af1a892eacd3" providerId="ADAL" clId="{1921A65B-5DB8-4C11-A2EA-116010FED6A9}" dt="2023-02-09T12:02:55.911" v="175"/>
          <ac:picMkLst>
            <pc:docMk/>
            <pc:sldMk cId="1082451281" sldId="2925"/>
            <ac:picMk id="42" creationId="{121ED449-128D-4B31-A643-E24D4E0F643E}"/>
          </ac:picMkLst>
        </pc:picChg>
        <pc:picChg chg="del">
          <ac:chgData name="Simon Rollitt" userId="c39d15c6-4f6f-4169-bbfb-af1a892eacd3" providerId="ADAL" clId="{1921A65B-5DB8-4C11-A2EA-116010FED6A9}" dt="2023-02-09T11:48:11.252" v="99" actId="478"/>
          <ac:picMkLst>
            <pc:docMk/>
            <pc:sldMk cId="1082451281" sldId="2925"/>
            <ac:picMk id="42" creationId="{6562406B-0F64-48DF-AEC2-ED37C25018DF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1:57:56.521" v="171"/>
        <pc:sldMkLst>
          <pc:docMk/>
          <pc:sldMk cId="2058607857" sldId="2926"/>
        </pc:sldMkLst>
        <pc:picChg chg="add mod">
          <ac:chgData name="Simon Rollitt" userId="c39d15c6-4f6f-4169-bbfb-af1a892eacd3" providerId="ADAL" clId="{1921A65B-5DB8-4C11-A2EA-116010FED6A9}" dt="2023-02-09T11:57:56.521" v="171"/>
          <ac:picMkLst>
            <pc:docMk/>
            <pc:sldMk cId="2058607857" sldId="2926"/>
            <ac:picMk id="44" creationId="{8C78885C-107A-49C8-AB84-EB69016B3AC9}"/>
          </ac:picMkLst>
        </pc:picChg>
        <pc:picChg chg="del">
          <ac:chgData name="Simon Rollitt" userId="c39d15c6-4f6f-4169-bbfb-af1a892eacd3" providerId="ADAL" clId="{1921A65B-5DB8-4C11-A2EA-116010FED6A9}" dt="2023-02-09T11:48:07.873" v="95" actId="478"/>
          <ac:picMkLst>
            <pc:docMk/>
            <pc:sldMk cId="2058607857" sldId="2926"/>
            <ac:picMk id="44" creationId="{C7D6F875-BC75-432A-A6B6-6B26A6D30DF2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1:57:36.440" v="162"/>
        <pc:sldMkLst>
          <pc:docMk/>
          <pc:sldMk cId="452755431" sldId="2932"/>
        </pc:sldMkLst>
        <pc:picChg chg="add mod">
          <ac:chgData name="Simon Rollitt" userId="c39d15c6-4f6f-4169-bbfb-af1a892eacd3" providerId="ADAL" clId="{1921A65B-5DB8-4C11-A2EA-116010FED6A9}" dt="2023-02-09T11:57:36.440" v="162"/>
          <ac:picMkLst>
            <pc:docMk/>
            <pc:sldMk cId="452755431" sldId="2932"/>
            <ac:picMk id="39" creationId="{D0A46394-D68D-4D22-8E1B-524104D67E8C}"/>
          </ac:picMkLst>
        </pc:picChg>
        <pc:picChg chg="del">
          <ac:chgData name="Simon Rollitt" userId="c39d15c6-4f6f-4169-bbfb-af1a892eacd3" providerId="ADAL" clId="{1921A65B-5DB8-4C11-A2EA-116010FED6A9}" dt="2023-02-09T11:47:52.049" v="86" actId="478"/>
          <ac:picMkLst>
            <pc:docMk/>
            <pc:sldMk cId="452755431" sldId="2932"/>
            <ac:picMk id="39" creationId="{EADCD0DA-06D2-41A8-82A8-35CA360E5B00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2:57.825" v="176"/>
        <pc:sldMkLst>
          <pc:docMk/>
          <pc:sldMk cId="1018837721" sldId="2933"/>
        </pc:sldMkLst>
        <pc:picChg chg="del">
          <ac:chgData name="Simon Rollitt" userId="c39d15c6-4f6f-4169-bbfb-af1a892eacd3" providerId="ADAL" clId="{1921A65B-5DB8-4C11-A2EA-116010FED6A9}" dt="2023-02-09T11:48:12.057" v="100" actId="478"/>
          <ac:picMkLst>
            <pc:docMk/>
            <pc:sldMk cId="1018837721" sldId="2933"/>
            <ac:picMk id="42" creationId="{6AFF7B04-FE52-42B8-9F0C-71427CC0F7C9}"/>
          </ac:picMkLst>
        </pc:picChg>
        <pc:picChg chg="add mod">
          <ac:chgData name="Simon Rollitt" userId="c39d15c6-4f6f-4169-bbfb-af1a892eacd3" providerId="ADAL" clId="{1921A65B-5DB8-4C11-A2EA-116010FED6A9}" dt="2023-02-09T12:02:57.825" v="176"/>
          <ac:picMkLst>
            <pc:docMk/>
            <pc:sldMk cId="1018837721" sldId="2933"/>
            <ac:picMk id="42" creationId="{9018D1BF-3873-4FB0-8AF4-93AE26A3C823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06.583" v="181"/>
        <pc:sldMkLst>
          <pc:docMk/>
          <pc:sldMk cId="232278887" sldId="2934"/>
        </pc:sldMkLst>
        <pc:picChg chg="add mod">
          <ac:chgData name="Simon Rollitt" userId="c39d15c6-4f6f-4169-bbfb-af1a892eacd3" providerId="ADAL" clId="{1921A65B-5DB8-4C11-A2EA-116010FED6A9}" dt="2023-02-09T12:03:06.583" v="181"/>
          <ac:picMkLst>
            <pc:docMk/>
            <pc:sldMk cId="232278887" sldId="2934"/>
            <ac:picMk id="44" creationId="{39A012D3-02D3-4B6A-8FE7-C62A2AFD86F5}"/>
          </ac:picMkLst>
        </pc:picChg>
        <pc:picChg chg="del">
          <ac:chgData name="Simon Rollitt" userId="c39d15c6-4f6f-4169-bbfb-af1a892eacd3" providerId="ADAL" clId="{1921A65B-5DB8-4C11-A2EA-116010FED6A9}" dt="2023-02-09T11:48:16.971" v="105" actId="478"/>
          <ac:picMkLst>
            <pc:docMk/>
            <pc:sldMk cId="232278887" sldId="2934"/>
            <ac:picMk id="44" creationId="{7EC54054-740F-458A-A30F-464192808A6E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19.296" v="188"/>
        <pc:sldMkLst>
          <pc:docMk/>
          <pc:sldMk cId="3352286159" sldId="2936"/>
        </pc:sldMkLst>
        <pc:picChg chg="add mod">
          <ac:chgData name="Simon Rollitt" userId="c39d15c6-4f6f-4169-bbfb-af1a892eacd3" providerId="ADAL" clId="{1921A65B-5DB8-4C11-A2EA-116010FED6A9}" dt="2023-02-09T12:03:19.296" v="188"/>
          <ac:picMkLst>
            <pc:docMk/>
            <pc:sldMk cId="3352286159" sldId="2936"/>
            <ac:picMk id="29" creationId="{AE17B6B7-6650-4DAC-A47C-398EB479E3BF}"/>
          </ac:picMkLst>
        </pc:picChg>
        <pc:picChg chg="del">
          <ac:chgData name="Simon Rollitt" userId="c39d15c6-4f6f-4169-bbfb-af1a892eacd3" providerId="ADAL" clId="{1921A65B-5DB8-4C11-A2EA-116010FED6A9}" dt="2023-02-09T11:48:23.180" v="112" actId="478"/>
          <ac:picMkLst>
            <pc:docMk/>
            <pc:sldMk cId="3352286159" sldId="2936"/>
            <ac:picMk id="30" creationId="{F487C9AB-5223-4F7B-B267-922A4B2ED624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50.189" v="200"/>
        <pc:sldMkLst>
          <pc:docMk/>
          <pc:sldMk cId="4217796090" sldId="2937"/>
        </pc:sldMkLst>
        <pc:picChg chg="add mod">
          <ac:chgData name="Simon Rollitt" userId="c39d15c6-4f6f-4169-bbfb-af1a892eacd3" providerId="ADAL" clId="{1921A65B-5DB8-4C11-A2EA-116010FED6A9}" dt="2023-02-09T12:03:50.189" v="200"/>
          <ac:picMkLst>
            <pc:docMk/>
            <pc:sldMk cId="4217796090" sldId="2937"/>
            <ac:picMk id="30" creationId="{A1528EFD-11F4-4324-94C8-366B4B7B2090}"/>
          </ac:picMkLst>
        </pc:picChg>
        <pc:picChg chg="del">
          <ac:chgData name="Simon Rollitt" userId="c39d15c6-4f6f-4169-bbfb-af1a892eacd3" providerId="ADAL" clId="{1921A65B-5DB8-4C11-A2EA-116010FED6A9}" dt="2023-02-09T11:48:36.167" v="122" actId="478"/>
          <ac:picMkLst>
            <pc:docMk/>
            <pc:sldMk cId="4217796090" sldId="2937"/>
            <ac:picMk id="31" creationId="{DF779311-767D-4370-886A-B7F0D9BE5F8D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54.630" v="201"/>
        <pc:sldMkLst>
          <pc:docMk/>
          <pc:sldMk cId="3218599884" sldId="2939"/>
        </pc:sldMkLst>
        <pc:picChg chg="add mod">
          <ac:chgData name="Simon Rollitt" userId="c39d15c6-4f6f-4169-bbfb-af1a892eacd3" providerId="ADAL" clId="{1921A65B-5DB8-4C11-A2EA-116010FED6A9}" dt="2023-02-09T12:03:54.630" v="201"/>
          <ac:picMkLst>
            <pc:docMk/>
            <pc:sldMk cId="3218599884" sldId="2939"/>
            <ac:picMk id="28" creationId="{5905F0E4-07DC-4EFD-88DE-0239A1F48AD0}"/>
          </ac:picMkLst>
        </pc:picChg>
        <pc:picChg chg="del">
          <ac:chgData name="Simon Rollitt" userId="c39d15c6-4f6f-4169-bbfb-af1a892eacd3" providerId="ADAL" clId="{1921A65B-5DB8-4C11-A2EA-116010FED6A9}" dt="2023-02-09T11:48:36.944" v="123" actId="478"/>
          <ac:picMkLst>
            <pc:docMk/>
            <pc:sldMk cId="3218599884" sldId="2939"/>
            <ac:picMk id="29" creationId="{3D7F0F22-817B-4A16-A418-3370976AC0CE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2:59.641" v="177"/>
        <pc:sldMkLst>
          <pc:docMk/>
          <pc:sldMk cId="1420573582" sldId="2940"/>
        </pc:sldMkLst>
        <pc:picChg chg="add mod">
          <ac:chgData name="Simon Rollitt" userId="c39d15c6-4f6f-4169-bbfb-af1a892eacd3" providerId="ADAL" clId="{1921A65B-5DB8-4C11-A2EA-116010FED6A9}" dt="2023-02-09T12:02:59.641" v="177"/>
          <ac:picMkLst>
            <pc:docMk/>
            <pc:sldMk cId="1420573582" sldId="2940"/>
            <ac:picMk id="45" creationId="{75459E15-836E-4CB4-9313-35C3F6E73CD6}"/>
          </ac:picMkLst>
        </pc:picChg>
        <pc:picChg chg="del">
          <ac:chgData name="Simon Rollitt" userId="c39d15c6-4f6f-4169-bbfb-af1a892eacd3" providerId="ADAL" clId="{1921A65B-5DB8-4C11-A2EA-116010FED6A9}" dt="2023-02-09T11:48:12.974" v="101" actId="478"/>
          <ac:picMkLst>
            <pc:docMk/>
            <pc:sldMk cId="1420573582" sldId="2940"/>
            <ac:picMk id="45" creationId="{7BE061E4-373C-48F6-A4E9-457CE8E6B364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03.212" v="179"/>
        <pc:sldMkLst>
          <pc:docMk/>
          <pc:sldMk cId="2795153155" sldId="2941"/>
        </pc:sldMkLst>
        <pc:picChg chg="del">
          <ac:chgData name="Simon Rollitt" userId="c39d15c6-4f6f-4169-bbfb-af1a892eacd3" providerId="ADAL" clId="{1921A65B-5DB8-4C11-A2EA-116010FED6A9}" dt="2023-02-09T11:48:15.154" v="103" actId="478"/>
          <ac:picMkLst>
            <pc:docMk/>
            <pc:sldMk cId="2795153155" sldId="2941"/>
            <ac:picMk id="44" creationId="{7AC9970C-A262-4475-81C2-BB046798AA94}"/>
          </ac:picMkLst>
        </pc:picChg>
        <pc:picChg chg="add mod">
          <ac:chgData name="Simon Rollitt" userId="c39d15c6-4f6f-4169-bbfb-af1a892eacd3" providerId="ADAL" clId="{1921A65B-5DB8-4C11-A2EA-116010FED6A9}" dt="2023-02-09T12:03:03.212" v="179"/>
          <ac:picMkLst>
            <pc:docMk/>
            <pc:sldMk cId="2795153155" sldId="2941"/>
            <ac:picMk id="44" creationId="{8A8813CD-2A79-4C5D-AF21-A32ACBBCFD82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1:57:45.913" v="166"/>
        <pc:sldMkLst>
          <pc:docMk/>
          <pc:sldMk cId="419311981" sldId="3013"/>
        </pc:sldMkLst>
        <pc:picChg chg="del">
          <ac:chgData name="Simon Rollitt" userId="c39d15c6-4f6f-4169-bbfb-af1a892eacd3" providerId="ADAL" clId="{1921A65B-5DB8-4C11-A2EA-116010FED6A9}" dt="2023-02-09T11:48:02.230" v="90" actId="478"/>
          <ac:picMkLst>
            <pc:docMk/>
            <pc:sldMk cId="419311981" sldId="3013"/>
            <ac:picMk id="42" creationId="{16366AC8-CC8E-4B86-8CED-E9080DA19E0F}"/>
          </ac:picMkLst>
        </pc:picChg>
        <pc:picChg chg="add mod">
          <ac:chgData name="Simon Rollitt" userId="c39d15c6-4f6f-4169-bbfb-af1a892eacd3" providerId="ADAL" clId="{1921A65B-5DB8-4C11-A2EA-116010FED6A9}" dt="2023-02-09T11:57:45.913" v="166"/>
          <ac:picMkLst>
            <pc:docMk/>
            <pc:sldMk cId="419311981" sldId="3013"/>
            <ac:picMk id="42" creationId="{3901E4C1-B53D-42FF-8FD8-6EDA996C18E6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1:57:43.862" v="165"/>
        <pc:sldMkLst>
          <pc:docMk/>
          <pc:sldMk cId="3748253370" sldId="3014"/>
        </pc:sldMkLst>
        <pc:picChg chg="add mod">
          <ac:chgData name="Simon Rollitt" userId="c39d15c6-4f6f-4169-bbfb-af1a892eacd3" providerId="ADAL" clId="{1921A65B-5DB8-4C11-A2EA-116010FED6A9}" dt="2023-02-09T11:57:43.862" v="165"/>
          <ac:picMkLst>
            <pc:docMk/>
            <pc:sldMk cId="3748253370" sldId="3014"/>
            <ac:picMk id="42" creationId="{23BDCE92-8B97-44E1-84E6-2C81A4E7BFBC}"/>
          </ac:picMkLst>
        </pc:picChg>
        <pc:picChg chg="del">
          <ac:chgData name="Simon Rollitt" userId="c39d15c6-4f6f-4169-bbfb-af1a892eacd3" providerId="ADAL" clId="{1921A65B-5DB8-4C11-A2EA-116010FED6A9}" dt="2023-02-09T11:48:00.356" v="89" actId="478"/>
          <ac:picMkLst>
            <pc:docMk/>
            <pc:sldMk cId="3748253370" sldId="3014"/>
            <ac:picMk id="42" creationId="{4FAA713A-C52E-43E4-9E16-135D7E617A5D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39.036" v="199" actId="478"/>
        <pc:sldMkLst>
          <pc:docMk/>
          <pc:sldMk cId="1046375524" sldId="3015"/>
        </pc:sldMkLst>
        <pc:picChg chg="add mod">
          <ac:chgData name="Simon Rollitt" userId="c39d15c6-4f6f-4169-bbfb-af1a892eacd3" providerId="ADAL" clId="{1921A65B-5DB8-4C11-A2EA-116010FED6A9}" dt="2023-02-09T12:03:34.945" v="197"/>
          <ac:picMkLst>
            <pc:docMk/>
            <pc:sldMk cId="1046375524" sldId="3015"/>
            <ac:picMk id="29" creationId="{C8C1C14E-C1FB-4F1A-B0D4-854DD8CE1ECC}"/>
          </ac:picMkLst>
        </pc:picChg>
        <pc:picChg chg="del">
          <ac:chgData name="Simon Rollitt" userId="c39d15c6-4f6f-4169-bbfb-af1a892eacd3" providerId="ADAL" clId="{1921A65B-5DB8-4C11-A2EA-116010FED6A9}" dt="2023-02-09T11:48:35.390" v="121" actId="478"/>
          <ac:picMkLst>
            <pc:docMk/>
            <pc:sldMk cId="1046375524" sldId="3015"/>
            <ac:picMk id="30" creationId="{1F8200AC-F5A2-4DF7-A7E0-7C4051D50BCE}"/>
          </ac:picMkLst>
        </pc:picChg>
        <pc:picChg chg="add del mod">
          <ac:chgData name="Simon Rollitt" userId="c39d15c6-4f6f-4169-bbfb-af1a892eacd3" providerId="ADAL" clId="{1921A65B-5DB8-4C11-A2EA-116010FED6A9}" dt="2023-02-09T12:03:39.036" v="199" actId="478"/>
          <ac:picMkLst>
            <pc:docMk/>
            <pc:sldMk cId="1046375524" sldId="3015"/>
            <ac:picMk id="30" creationId="{47EF74B8-E7DB-40F0-A0AD-F671580310D5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20.960" v="189"/>
        <pc:sldMkLst>
          <pc:docMk/>
          <pc:sldMk cId="3854485869" sldId="3016"/>
        </pc:sldMkLst>
        <pc:picChg chg="add mod">
          <ac:chgData name="Simon Rollitt" userId="c39d15c6-4f6f-4169-bbfb-af1a892eacd3" providerId="ADAL" clId="{1921A65B-5DB8-4C11-A2EA-116010FED6A9}" dt="2023-02-09T12:03:20.960" v="189"/>
          <ac:picMkLst>
            <pc:docMk/>
            <pc:sldMk cId="3854485869" sldId="3016"/>
            <ac:picMk id="30" creationId="{A3331020-D30F-4641-ABF0-31418CD7AC4B}"/>
          </ac:picMkLst>
        </pc:picChg>
        <pc:picChg chg="del">
          <ac:chgData name="Simon Rollitt" userId="c39d15c6-4f6f-4169-bbfb-af1a892eacd3" providerId="ADAL" clId="{1921A65B-5DB8-4C11-A2EA-116010FED6A9}" dt="2023-02-09T11:48:27.865" v="113" actId="478"/>
          <ac:picMkLst>
            <pc:docMk/>
            <pc:sldMk cId="3854485869" sldId="3016"/>
            <ac:picMk id="31" creationId="{86A65565-871D-4E73-A53F-EC750F028590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22.716" v="190"/>
        <pc:sldMkLst>
          <pc:docMk/>
          <pc:sldMk cId="1389214272" sldId="3017"/>
        </pc:sldMkLst>
        <pc:picChg chg="add mod">
          <ac:chgData name="Simon Rollitt" userId="c39d15c6-4f6f-4169-bbfb-af1a892eacd3" providerId="ADAL" clId="{1921A65B-5DB8-4C11-A2EA-116010FED6A9}" dt="2023-02-09T12:03:22.716" v="190"/>
          <ac:picMkLst>
            <pc:docMk/>
            <pc:sldMk cId="1389214272" sldId="3017"/>
            <ac:picMk id="29" creationId="{F0E84CA9-939A-4ECC-B589-C41F4AC4EBB9}"/>
          </ac:picMkLst>
        </pc:picChg>
        <pc:picChg chg="del">
          <ac:chgData name="Simon Rollitt" userId="c39d15c6-4f6f-4169-bbfb-af1a892eacd3" providerId="ADAL" clId="{1921A65B-5DB8-4C11-A2EA-116010FED6A9}" dt="2023-02-09T11:48:29.329" v="114" actId="478"/>
          <ac:picMkLst>
            <pc:docMk/>
            <pc:sldMk cId="1389214272" sldId="3017"/>
            <ac:picMk id="30" creationId="{9940229B-02A1-4C47-A56D-57E9955EB21E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24.453" v="191"/>
        <pc:sldMkLst>
          <pc:docMk/>
          <pc:sldMk cId="2706008089" sldId="3018"/>
        </pc:sldMkLst>
        <pc:picChg chg="add mod">
          <ac:chgData name="Simon Rollitt" userId="c39d15c6-4f6f-4169-bbfb-af1a892eacd3" providerId="ADAL" clId="{1921A65B-5DB8-4C11-A2EA-116010FED6A9}" dt="2023-02-09T12:03:24.453" v="191"/>
          <ac:picMkLst>
            <pc:docMk/>
            <pc:sldMk cId="2706008089" sldId="3018"/>
            <ac:picMk id="31" creationId="{8B849BC0-16A5-4041-A5B8-6E8222CA283B}"/>
          </ac:picMkLst>
        </pc:picChg>
        <pc:picChg chg="del">
          <ac:chgData name="Simon Rollitt" userId="c39d15c6-4f6f-4169-bbfb-af1a892eacd3" providerId="ADAL" clId="{1921A65B-5DB8-4C11-A2EA-116010FED6A9}" dt="2023-02-09T11:48:30.631" v="115" actId="478"/>
          <ac:picMkLst>
            <pc:docMk/>
            <pc:sldMk cId="2706008089" sldId="3018"/>
            <ac:picMk id="32" creationId="{473F5AE3-E992-4229-BC26-F5BCC123EAC1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26.118" v="192"/>
        <pc:sldMkLst>
          <pc:docMk/>
          <pc:sldMk cId="1872980603" sldId="3019"/>
        </pc:sldMkLst>
        <pc:picChg chg="add mod">
          <ac:chgData name="Simon Rollitt" userId="c39d15c6-4f6f-4169-bbfb-af1a892eacd3" providerId="ADAL" clId="{1921A65B-5DB8-4C11-A2EA-116010FED6A9}" dt="2023-02-09T12:03:26.118" v="192"/>
          <ac:picMkLst>
            <pc:docMk/>
            <pc:sldMk cId="1872980603" sldId="3019"/>
            <ac:picMk id="29" creationId="{467958C0-1C6A-422F-A190-D99B0C9D1432}"/>
          </ac:picMkLst>
        </pc:picChg>
        <pc:picChg chg="del">
          <ac:chgData name="Simon Rollitt" userId="c39d15c6-4f6f-4169-bbfb-af1a892eacd3" providerId="ADAL" clId="{1921A65B-5DB8-4C11-A2EA-116010FED6A9}" dt="2023-02-09T11:48:31.478" v="116" actId="478"/>
          <ac:picMkLst>
            <pc:docMk/>
            <pc:sldMk cId="1872980603" sldId="3019"/>
            <ac:picMk id="30" creationId="{FD988E1E-9E2E-4E89-91D1-BD72AE2E2948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27.791" v="193"/>
        <pc:sldMkLst>
          <pc:docMk/>
          <pc:sldMk cId="2249747119" sldId="3020"/>
        </pc:sldMkLst>
        <pc:picChg chg="add mod">
          <ac:chgData name="Simon Rollitt" userId="c39d15c6-4f6f-4169-bbfb-af1a892eacd3" providerId="ADAL" clId="{1921A65B-5DB8-4C11-A2EA-116010FED6A9}" dt="2023-02-09T12:03:27.791" v="193"/>
          <ac:picMkLst>
            <pc:docMk/>
            <pc:sldMk cId="2249747119" sldId="3020"/>
            <ac:picMk id="32" creationId="{30161F3B-95EA-45A0-A7C5-F9126B09D6AB}"/>
          </ac:picMkLst>
        </pc:picChg>
        <pc:picChg chg="del">
          <ac:chgData name="Simon Rollitt" userId="c39d15c6-4f6f-4169-bbfb-af1a892eacd3" providerId="ADAL" clId="{1921A65B-5DB8-4C11-A2EA-116010FED6A9}" dt="2023-02-09T11:48:32.285" v="117" actId="478"/>
          <ac:picMkLst>
            <pc:docMk/>
            <pc:sldMk cId="2249747119" sldId="3020"/>
            <ac:picMk id="33" creationId="{474F46B2-CCE5-40C9-9359-22991A071A66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29.423" v="194"/>
        <pc:sldMkLst>
          <pc:docMk/>
          <pc:sldMk cId="1093795414" sldId="3021"/>
        </pc:sldMkLst>
        <pc:picChg chg="add mod">
          <ac:chgData name="Simon Rollitt" userId="c39d15c6-4f6f-4169-bbfb-af1a892eacd3" providerId="ADAL" clId="{1921A65B-5DB8-4C11-A2EA-116010FED6A9}" dt="2023-02-09T12:03:29.423" v="194"/>
          <ac:picMkLst>
            <pc:docMk/>
            <pc:sldMk cId="1093795414" sldId="3021"/>
            <ac:picMk id="34" creationId="{DA400EA6-E235-4959-8F27-59BFDE314B63}"/>
          </ac:picMkLst>
        </pc:picChg>
        <pc:picChg chg="del">
          <ac:chgData name="Simon Rollitt" userId="c39d15c6-4f6f-4169-bbfb-af1a892eacd3" providerId="ADAL" clId="{1921A65B-5DB8-4C11-A2EA-116010FED6A9}" dt="2023-02-09T11:48:33.054" v="118" actId="478"/>
          <ac:picMkLst>
            <pc:docMk/>
            <pc:sldMk cId="1093795414" sldId="3021"/>
            <ac:picMk id="35" creationId="{63F94B9C-BB16-430E-B0F1-FFB238C42A16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31.085" v="195"/>
        <pc:sldMkLst>
          <pc:docMk/>
          <pc:sldMk cId="2190758430" sldId="3022"/>
        </pc:sldMkLst>
        <pc:picChg chg="add mod">
          <ac:chgData name="Simon Rollitt" userId="c39d15c6-4f6f-4169-bbfb-af1a892eacd3" providerId="ADAL" clId="{1921A65B-5DB8-4C11-A2EA-116010FED6A9}" dt="2023-02-09T12:03:31.085" v="195"/>
          <ac:picMkLst>
            <pc:docMk/>
            <pc:sldMk cId="2190758430" sldId="3022"/>
            <ac:picMk id="28" creationId="{9547F419-E4A1-4E17-8703-73874B4B0D28}"/>
          </ac:picMkLst>
        </pc:picChg>
        <pc:picChg chg="del">
          <ac:chgData name="Simon Rollitt" userId="c39d15c6-4f6f-4169-bbfb-af1a892eacd3" providerId="ADAL" clId="{1921A65B-5DB8-4C11-A2EA-116010FED6A9}" dt="2023-02-09T11:48:33.837" v="119" actId="478"/>
          <ac:picMkLst>
            <pc:docMk/>
            <pc:sldMk cId="2190758430" sldId="3022"/>
            <ac:picMk id="29" creationId="{B3D8E024-4E7E-4069-9102-5CD091540CA1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33.223" v="196"/>
        <pc:sldMkLst>
          <pc:docMk/>
          <pc:sldMk cId="2636935769" sldId="3023"/>
        </pc:sldMkLst>
        <pc:picChg chg="add mod">
          <ac:chgData name="Simon Rollitt" userId="c39d15c6-4f6f-4169-bbfb-af1a892eacd3" providerId="ADAL" clId="{1921A65B-5DB8-4C11-A2EA-116010FED6A9}" dt="2023-02-09T12:03:33.223" v="196"/>
          <ac:picMkLst>
            <pc:docMk/>
            <pc:sldMk cId="2636935769" sldId="3023"/>
            <ac:picMk id="29" creationId="{9B07FAEF-6093-4268-A6B5-223B63F3B6DB}"/>
          </ac:picMkLst>
        </pc:picChg>
        <pc:picChg chg="del">
          <ac:chgData name="Simon Rollitt" userId="c39d15c6-4f6f-4169-bbfb-af1a892eacd3" providerId="ADAL" clId="{1921A65B-5DB8-4C11-A2EA-116010FED6A9}" dt="2023-02-09T11:48:34.613" v="120" actId="478"/>
          <ac:picMkLst>
            <pc:docMk/>
            <pc:sldMk cId="2636935769" sldId="3023"/>
            <ac:picMk id="30" creationId="{62604F4F-5363-42B5-9E2B-8738288D7FFF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57.297" v="202"/>
        <pc:sldMkLst>
          <pc:docMk/>
          <pc:sldMk cId="344770180" sldId="3024"/>
        </pc:sldMkLst>
        <pc:picChg chg="add mod">
          <ac:chgData name="Simon Rollitt" userId="c39d15c6-4f6f-4169-bbfb-af1a892eacd3" providerId="ADAL" clId="{1921A65B-5DB8-4C11-A2EA-116010FED6A9}" dt="2023-02-09T12:03:57.297" v="202"/>
          <ac:picMkLst>
            <pc:docMk/>
            <pc:sldMk cId="344770180" sldId="3024"/>
            <ac:picMk id="28" creationId="{F883B7B0-9D83-4DA1-846A-0CBD0597C11B}"/>
          </ac:picMkLst>
        </pc:picChg>
        <pc:picChg chg="del">
          <ac:chgData name="Simon Rollitt" userId="c39d15c6-4f6f-4169-bbfb-af1a892eacd3" providerId="ADAL" clId="{1921A65B-5DB8-4C11-A2EA-116010FED6A9}" dt="2023-02-09T11:48:37.736" v="124" actId="478"/>
          <ac:picMkLst>
            <pc:docMk/>
            <pc:sldMk cId="344770180" sldId="3024"/>
            <ac:picMk id="29" creationId="{B1ED0A9E-7DD0-43BA-863A-9D1BB785DEFA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1:57:41.900" v="164"/>
        <pc:sldMkLst>
          <pc:docMk/>
          <pc:sldMk cId="2844940088" sldId="3025"/>
        </pc:sldMkLst>
        <pc:picChg chg="add mod">
          <ac:chgData name="Simon Rollitt" userId="c39d15c6-4f6f-4169-bbfb-af1a892eacd3" providerId="ADAL" clId="{1921A65B-5DB8-4C11-A2EA-116010FED6A9}" dt="2023-02-09T11:57:41.900" v="164"/>
          <ac:picMkLst>
            <pc:docMk/>
            <pc:sldMk cId="2844940088" sldId="3025"/>
            <ac:picMk id="42" creationId="{B4BC216F-E528-45DA-9FC1-A8669AFBA703}"/>
          </ac:picMkLst>
        </pc:picChg>
        <pc:picChg chg="del">
          <ac:chgData name="Simon Rollitt" userId="c39d15c6-4f6f-4169-bbfb-af1a892eacd3" providerId="ADAL" clId="{1921A65B-5DB8-4C11-A2EA-116010FED6A9}" dt="2023-02-09T11:47:56.247" v="88" actId="478"/>
          <ac:picMkLst>
            <pc:docMk/>
            <pc:sldMk cId="2844940088" sldId="3025"/>
            <ac:picMk id="45" creationId="{239A87FB-9C24-4D72-B637-7AAABF4C9909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1:57:39.601" v="163"/>
        <pc:sldMkLst>
          <pc:docMk/>
          <pc:sldMk cId="3891033959" sldId="3027"/>
        </pc:sldMkLst>
        <pc:picChg chg="del">
          <ac:chgData name="Simon Rollitt" userId="c39d15c6-4f6f-4169-bbfb-af1a892eacd3" providerId="ADAL" clId="{1921A65B-5DB8-4C11-A2EA-116010FED6A9}" dt="2023-02-09T11:47:53.889" v="87" actId="478"/>
          <ac:picMkLst>
            <pc:docMk/>
            <pc:sldMk cId="3891033959" sldId="3027"/>
            <ac:picMk id="42" creationId="{53FF13E5-7275-49C2-91A1-E8CB61EF17B4}"/>
          </ac:picMkLst>
        </pc:picChg>
        <pc:picChg chg="add mod">
          <ac:chgData name="Simon Rollitt" userId="c39d15c6-4f6f-4169-bbfb-af1a892eacd3" providerId="ADAL" clId="{1921A65B-5DB8-4C11-A2EA-116010FED6A9}" dt="2023-02-09T11:57:39.601" v="163"/>
          <ac:picMkLst>
            <pc:docMk/>
            <pc:sldMk cId="3891033959" sldId="3027"/>
            <ac:picMk id="42" creationId="{9CD5D0C1-2921-480E-8A95-0DD3D23ED6BE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1:57:52.321" v="169"/>
        <pc:sldMkLst>
          <pc:docMk/>
          <pc:sldMk cId="2427335243" sldId="3028"/>
        </pc:sldMkLst>
        <pc:picChg chg="del">
          <ac:chgData name="Simon Rollitt" userId="c39d15c6-4f6f-4169-bbfb-af1a892eacd3" providerId="ADAL" clId="{1921A65B-5DB8-4C11-A2EA-116010FED6A9}" dt="2023-02-09T11:48:05.974" v="93" actId="478"/>
          <ac:picMkLst>
            <pc:docMk/>
            <pc:sldMk cId="2427335243" sldId="3028"/>
            <ac:picMk id="45" creationId="{0A204773-CF3C-41DB-B9BF-B7AB26162382}"/>
          </ac:picMkLst>
        </pc:picChg>
        <pc:picChg chg="add mod">
          <ac:chgData name="Simon Rollitt" userId="c39d15c6-4f6f-4169-bbfb-af1a892eacd3" providerId="ADAL" clId="{1921A65B-5DB8-4C11-A2EA-116010FED6A9}" dt="2023-02-09T11:57:52.321" v="169"/>
          <ac:picMkLst>
            <pc:docMk/>
            <pc:sldMk cId="2427335243" sldId="3028"/>
            <ac:picMk id="45" creationId="{10E6EABE-3772-4ABD-A81E-B3BDC11FB73F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1:57:47.745" v="167"/>
        <pc:sldMkLst>
          <pc:docMk/>
          <pc:sldMk cId="3313228716" sldId="3029"/>
        </pc:sldMkLst>
        <pc:picChg chg="del">
          <ac:chgData name="Simon Rollitt" userId="c39d15c6-4f6f-4169-bbfb-af1a892eacd3" providerId="ADAL" clId="{1921A65B-5DB8-4C11-A2EA-116010FED6A9}" dt="2023-02-09T11:48:03.678" v="91" actId="478"/>
          <ac:picMkLst>
            <pc:docMk/>
            <pc:sldMk cId="3313228716" sldId="3029"/>
            <ac:picMk id="42" creationId="{7FDB4550-3EED-410F-9465-F24E83F6C2F4}"/>
          </ac:picMkLst>
        </pc:picChg>
        <pc:picChg chg="add mod">
          <ac:chgData name="Simon Rollitt" userId="c39d15c6-4f6f-4169-bbfb-af1a892eacd3" providerId="ADAL" clId="{1921A65B-5DB8-4C11-A2EA-116010FED6A9}" dt="2023-02-09T11:57:47.745" v="167"/>
          <ac:picMkLst>
            <pc:docMk/>
            <pc:sldMk cId="3313228716" sldId="3029"/>
            <ac:picMk id="42" creationId="{D64992EF-E3AB-4876-8391-FA8FCD64E3A0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1:57:54.177" v="170"/>
        <pc:sldMkLst>
          <pc:docMk/>
          <pc:sldMk cId="3434617804" sldId="3030"/>
        </pc:sldMkLst>
        <pc:picChg chg="del">
          <ac:chgData name="Simon Rollitt" userId="c39d15c6-4f6f-4169-bbfb-af1a892eacd3" providerId="ADAL" clId="{1921A65B-5DB8-4C11-A2EA-116010FED6A9}" dt="2023-02-09T11:48:06.953" v="94" actId="478"/>
          <ac:picMkLst>
            <pc:docMk/>
            <pc:sldMk cId="3434617804" sldId="3030"/>
            <ac:picMk id="42" creationId="{294CD68C-EE00-4189-B1FC-34FFEFFB5F75}"/>
          </ac:picMkLst>
        </pc:picChg>
        <pc:picChg chg="add mod">
          <ac:chgData name="Simon Rollitt" userId="c39d15c6-4f6f-4169-bbfb-af1a892eacd3" providerId="ADAL" clId="{1921A65B-5DB8-4C11-A2EA-116010FED6A9}" dt="2023-02-09T11:57:54.177" v="170"/>
          <ac:picMkLst>
            <pc:docMk/>
            <pc:sldMk cId="3434617804" sldId="3030"/>
            <ac:picMk id="42" creationId="{E23C0258-DDF3-4302-A942-2F699CE6EF46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01.486" v="178"/>
        <pc:sldMkLst>
          <pc:docMk/>
          <pc:sldMk cId="2726489249" sldId="3031"/>
        </pc:sldMkLst>
        <pc:picChg chg="del">
          <ac:chgData name="Simon Rollitt" userId="c39d15c6-4f6f-4169-bbfb-af1a892eacd3" providerId="ADAL" clId="{1921A65B-5DB8-4C11-A2EA-116010FED6A9}" dt="2023-02-09T11:48:14.205" v="102" actId="478"/>
          <ac:picMkLst>
            <pc:docMk/>
            <pc:sldMk cId="2726489249" sldId="3031"/>
            <ac:picMk id="47" creationId="{08FA1826-C509-49AD-9610-A0755D1F8A1C}"/>
          </ac:picMkLst>
        </pc:picChg>
        <pc:picChg chg="add mod">
          <ac:chgData name="Simon Rollitt" userId="c39d15c6-4f6f-4169-bbfb-af1a892eacd3" providerId="ADAL" clId="{1921A65B-5DB8-4C11-A2EA-116010FED6A9}" dt="2023-02-09T12:03:01.486" v="178"/>
          <ac:picMkLst>
            <pc:docMk/>
            <pc:sldMk cId="2726489249" sldId="3031"/>
            <ac:picMk id="47" creationId="{E26EFFD3-FCE6-449F-94E4-D6CAEBF744F4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04.848" v="180"/>
        <pc:sldMkLst>
          <pc:docMk/>
          <pc:sldMk cId="1769104450" sldId="3032"/>
        </pc:sldMkLst>
        <pc:picChg chg="add mod">
          <ac:chgData name="Simon Rollitt" userId="c39d15c6-4f6f-4169-bbfb-af1a892eacd3" providerId="ADAL" clId="{1921A65B-5DB8-4C11-A2EA-116010FED6A9}" dt="2023-02-09T12:03:04.848" v="180"/>
          <ac:picMkLst>
            <pc:docMk/>
            <pc:sldMk cId="1769104450" sldId="3032"/>
            <ac:picMk id="46" creationId="{7610A474-4810-40F6-9A21-60D7E9D8D6D8}"/>
          </ac:picMkLst>
        </pc:picChg>
        <pc:picChg chg="del">
          <ac:chgData name="Simon Rollitt" userId="c39d15c6-4f6f-4169-bbfb-af1a892eacd3" providerId="ADAL" clId="{1921A65B-5DB8-4C11-A2EA-116010FED6A9}" dt="2023-02-09T11:48:16.046" v="104" actId="478"/>
          <ac:picMkLst>
            <pc:docMk/>
            <pc:sldMk cId="1769104450" sldId="3032"/>
            <ac:picMk id="46" creationId="{81CF08FF-342A-43CE-94DD-85B9AF216057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08.425" v="182"/>
        <pc:sldMkLst>
          <pc:docMk/>
          <pc:sldMk cId="3600439477" sldId="3033"/>
        </pc:sldMkLst>
        <pc:picChg chg="add mod">
          <ac:chgData name="Simon Rollitt" userId="c39d15c6-4f6f-4169-bbfb-af1a892eacd3" providerId="ADAL" clId="{1921A65B-5DB8-4C11-A2EA-116010FED6A9}" dt="2023-02-09T12:03:08.425" v="182"/>
          <ac:picMkLst>
            <pc:docMk/>
            <pc:sldMk cId="3600439477" sldId="3033"/>
            <ac:picMk id="43" creationId="{901ACA6D-7A87-47C6-B2C8-CB9AD4173240}"/>
          </ac:picMkLst>
        </pc:picChg>
        <pc:picChg chg="del">
          <ac:chgData name="Simon Rollitt" userId="c39d15c6-4f6f-4169-bbfb-af1a892eacd3" providerId="ADAL" clId="{1921A65B-5DB8-4C11-A2EA-116010FED6A9}" dt="2023-02-09T11:48:17.806" v="106" actId="478"/>
          <ac:picMkLst>
            <pc:docMk/>
            <pc:sldMk cId="3600439477" sldId="3033"/>
            <ac:picMk id="43" creationId="{F32D791A-8383-4C7A-9A79-2F155BE00C56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10.766" v="183"/>
        <pc:sldMkLst>
          <pc:docMk/>
          <pc:sldMk cId="661031102" sldId="3034"/>
        </pc:sldMkLst>
        <pc:picChg chg="add mod">
          <ac:chgData name="Simon Rollitt" userId="c39d15c6-4f6f-4169-bbfb-af1a892eacd3" providerId="ADAL" clId="{1921A65B-5DB8-4C11-A2EA-116010FED6A9}" dt="2023-02-09T12:03:10.766" v="183"/>
          <ac:picMkLst>
            <pc:docMk/>
            <pc:sldMk cId="661031102" sldId="3034"/>
            <ac:picMk id="43" creationId="{8980B5A9-A476-4539-AC77-B73D3E462817}"/>
          </ac:picMkLst>
        </pc:picChg>
        <pc:picChg chg="del">
          <ac:chgData name="Simon Rollitt" userId="c39d15c6-4f6f-4169-bbfb-af1a892eacd3" providerId="ADAL" clId="{1921A65B-5DB8-4C11-A2EA-116010FED6A9}" dt="2023-02-09T11:48:18.645" v="107" actId="478"/>
          <ac:picMkLst>
            <pc:docMk/>
            <pc:sldMk cId="661031102" sldId="3034"/>
            <ac:picMk id="43" creationId="{BA304F59-77DE-4A22-B03D-1DE782C156AA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12.662" v="184"/>
        <pc:sldMkLst>
          <pc:docMk/>
          <pc:sldMk cId="434717948" sldId="3035"/>
        </pc:sldMkLst>
        <pc:picChg chg="add mod">
          <ac:chgData name="Simon Rollitt" userId="c39d15c6-4f6f-4169-bbfb-af1a892eacd3" providerId="ADAL" clId="{1921A65B-5DB8-4C11-A2EA-116010FED6A9}" dt="2023-02-09T12:03:12.662" v="184"/>
          <ac:picMkLst>
            <pc:docMk/>
            <pc:sldMk cId="434717948" sldId="3035"/>
            <ac:picMk id="84" creationId="{A3A2A4B3-ACB8-47DD-A344-B9719703751F}"/>
          </ac:picMkLst>
        </pc:picChg>
        <pc:picChg chg="del">
          <ac:chgData name="Simon Rollitt" userId="c39d15c6-4f6f-4169-bbfb-af1a892eacd3" providerId="ADAL" clId="{1921A65B-5DB8-4C11-A2EA-116010FED6A9}" dt="2023-02-09T11:48:19.806" v="108" actId="478"/>
          <ac:picMkLst>
            <pc:docMk/>
            <pc:sldMk cId="434717948" sldId="3035"/>
            <ac:picMk id="85" creationId="{C4756F6C-C284-4422-B1C8-834F1EA8D7F7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43.106" v="221"/>
        <pc:sldMkLst>
          <pc:docMk/>
          <pc:sldMk cId="2531335548" sldId="3036"/>
        </pc:sldMkLst>
        <pc:picChg chg="del">
          <ac:chgData name="Simon Rollitt" userId="c39d15c6-4f6f-4169-bbfb-af1a892eacd3" providerId="ADAL" clId="{1921A65B-5DB8-4C11-A2EA-116010FED6A9}" dt="2023-02-09T11:48:52.677" v="140" actId="478"/>
          <ac:picMkLst>
            <pc:docMk/>
            <pc:sldMk cId="2531335548" sldId="3036"/>
            <ac:picMk id="81" creationId="{243F1342-4810-4C6D-A851-1D55F0A06FFA}"/>
          </ac:picMkLst>
        </pc:picChg>
        <pc:picChg chg="add mod">
          <ac:chgData name="Simon Rollitt" userId="c39d15c6-4f6f-4169-bbfb-af1a892eacd3" providerId="ADAL" clId="{1921A65B-5DB8-4C11-A2EA-116010FED6A9}" dt="2023-02-09T12:04:43.106" v="221"/>
          <ac:picMkLst>
            <pc:docMk/>
            <pc:sldMk cId="2531335548" sldId="3036"/>
            <ac:picMk id="81" creationId="{38D04F04-0B2D-4140-9672-4AFE72687298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1:57:13.453" v="153" actId="1036"/>
        <pc:sldMkLst>
          <pc:docMk/>
          <pc:sldMk cId="3523688607" sldId="3038"/>
        </pc:sldMkLst>
        <pc:picChg chg="del">
          <ac:chgData name="Simon Rollitt" userId="c39d15c6-4f6f-4169-bbfb-af1a892eacd3" providerId="ADAL" clId="{1921A65B-5DB8-4C11-A2EA-116010FED6A9}" dt="2023-02-09T11:47:29.662" v="80" actId="478"/>
          <ac:picMkLst>
            <pc:docMk/>
            <pc:sldMk cId="3523688607" sldId="3038"/>
            <ac:picMk id="69" creationId="{0437493B-367A-4633-B6A1-67FF37808F54}"/>
          </ac:picMkLst>
        </pc:picChg>
        <pc:picChg chg="add mod">
          <ac:chgData name="Simon Rollitt" userId="c39d15c6-4f6f-4169-bbfb-af1a892eacd3" providerId="ADAL" clId="{1921A65B-5DB8-4C11-A2EA-116010FED6A9}" dt="2023-02-09T11:57:13.453" v="153" actId="1036"/>
          <ac:picMkLst>
            <pc:docMk/>
            <pc:sldMk cId="3523688607" sldId="3038"/>
            <ac:picMk id="69" creationId="{83F04339-7552-456B-A0FC-2157BDBCE343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1:57:16.305" v="154"/>
        <pc:sldMkLst>
          <pc:docMk/>
          <pc:sldMk cId="1569780030" sldId="3039"/>
        </pc:sldMkLst>
        <pc:picChg chg="del">
          <ac:chgData name="Simon Rollitt" userId="c39d15c6-4f6f-4169-bbfb-af1a892eacd3" providerId="ADAL" clId="{1921A65B-5DB8-4C11-A2EA-116010FED6A9}" dt="2023-02-09T11:47:38.443" v="81" actId="478"/>
          <ac:picMkLst>
            <pc:docMk/>
            <pc:sldMk cId="1569780030" sldId="3039"/>
            <ac:picMk id="69" creationId="{8499FC14-2C9D-497C-A9DF-7EFCEBA29A3C}"/>
          </ac:picMkLst>
        </pc:picChg>
        <pc:picChg chg="add mod">
          <ac:chgData name="Simon Rollitt" userId="c39d15c6-4f6f-4169-bbfb-af1a892eacd3" providerId="ADAL" clId="{1921A65B-5DB8-4C11-A2EA-116010FED6A9}" dt="2023-02-09T11:57:16.305" v="154"/>
          <ac:picMkLst>
            <pc:docMk/>
            <pc:sldMk cId="1569780030" sldId="3039"/>
            <ac:picMk id="69" creationId="{C0EB35F6-35B9-466B-8919-4BEEE98A6441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1:57:34.380" v="161"/>
        <pc:sldMkLst>
          <pc:docMk/>
          <pc:sldMk cId="1189395725" sldId="3040"/>
        </pc:sldMkLst>
        <pc:picChg chg="add mod">
          <ac:chgData name="Simon Rollitt" userId="c39d15c6-4f6f-4169-bbfb-af1a892eacd3" providerId="ADAL" clId="{1921A65B-5DB8-4C11-A2EA-116010FED6A9}" dt="2023-02-09T11:57:34.380" v="161"/>
          <ac:picMkLst>
            <pc:docMk/>
            <pc:sldMk cId="1189395725" sldId="3040"/>
            <ac:picMk id="69" creationId="{755F458A-C741-4EB2-910E-160925F61C89}"/>
          </ac:picMkLst>
        </pc:picChg>
        <pc:picChg chg="del">
          <ac:chgData name="Simon Rollitt" userId="c39d15c6-4f6f-4169-bbfb-af1a892eacd3" providerId="ADAL" clId="{1921A65B-5DB8-4C11-A2EA-116010FED6A9}" dt="2023-02-09T11:47:49.680" v="85" actId="478"/>
          <ac:picMkLst>
            <pc:docMk/>
            <pc:sldMk cId="1189395725" sldId="3040"/>
            <ac:picMk id="69" creationId="{CEA586AC-E740-488D-A363-521CD1E7376A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17.743" v="187"/>
        <pc:sldMkLst>
          <pc:docMk/>
          <pc:sldMk cId="4111348299" sldId="3041"/>
        </pc:sldMkLst>
        <pc:picChg chg="add mod">
          <ac:chgData name="Simon Rollitt" userId="c39d15c6-4f6f-4169-bbfb-af1a892eacd3" providerId="ADAL" clId="{1921A65B-5DB8-4C11-A2EA-116010FED6A9}" dt="2023-02-09T12:03:17.743" v="187"/>
          <ac:picMkLst>
            <pc:docMk/>
            <pc:sldMk cId="4111348299" sldId="3041"/>
            <ac:picMk id="75" creationId="{04C186E8-B638-41B5-9DA9-978E0A1DD223}"/>
          </ac:picMkLst>
        </pc:picChg>
        <pc:picChg chg="del">
          <ac:chgData name="Simon Rollitt" userId="c39d15c6-4f6f-4169-bbfb-af1a892eacd3" providerId="ADAL" clId="{1921A65B-5DB8-4C11-A2EA-116010FED6A9}" dt="2023-02-09T11:48:22.331" v="111" actId="478"/>
          <ac:picMkLst>
            <pc:docMk/>
            <pc:sldMk cId="4111348299" sldId="3041"/>
            <ac:picMk id="75" creationId="{065F1ADC-C22F-4DE1-9211-F0437DE7CCAD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14.398" v="185"/>
        <pc:sldMkLst>
          <pc:docMk/>
          <pc:sldMk cId="2683927619" sldId="3042"/>
        </pc:sldMkLst>
        <pc:picChg chg="add mod">
          <ac:chgData name="Simon Rollitt" userId="c39d15c6-4f6f-4169-bbfb-af1a892eacd3" providerId="ADAL" clId="{1921A65B-5DB8-4C11-A2EA-116010FED6A9}" dt="2023-02-09T12:03:14.398" v="185"/>
          <ac:picMkLst>
            <pc:docMk/>
            <pc:sldMk cId="2683927619" sldId="3042"/>
            <ac:picMk id="84" creationId="{C22D2D49-8A1C-42F9-91FD-0E9ADB2F11CA}"/>
          </ac:picMkLst>
        </pc:picChg>
        <pc:picChg chg="del">
          <ac:chgData name="Simon Rollitt" userId="c39d15c6-4f6f-4169-bbfb-af1a892eacd3" providerId="ADAL" clId="{1921A65B-5DB8-4C11-A2EA-116010FED6A9}" dt="2023-02-09T11:48:20.724" v="109" actId="478"/>
          <ac:picMkLst>
            <pc:docMk/>
            <pc:sldMk cId="2683927619" sldId="3042"/>
            <ac:picMk id="85" creationId="{C78E8DBA-24EB-4C02-9FA6-B439125D77CA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16.076" v="186"/>
        <pc:sldMkLst>
          <pc:docMk/>
          <pc:sldMk cId="3311233970" sldId="3043"/>
        </pc:sldMkLst>
        <pc:picChg chg="add mod">
          <ac:chgData name="Simon Rollitt" userId="c39d15c6-4f6f-4169-bbfb-af1a892eacd3" providerId="ADAL" clId="{1921A65B-5DB8-4C11-A2EA-116010FED6A9}" dt="2023-02-09T12:03:16.076" v="186"/>
          <ac:picMkLst>
            <pc:docMk/>
            <pc:sldMk cId="3311233970" sldId="3043"/>
            <ac:picMk id="49" creationId="{498AA93A-B06F-42DA-BB2F-4E3E3E32AE61}"/>
          </ac:picMkLst>
        </pc:picChg>
        <pc:picChg chg="del">
          <ac:chgData name="Simon Rollitt" userId="c39d15c6-4f6f-4169-bbfb-af1a892eacd3" providerId="ADAL" clId="{1921A65B-5DB8-4C11-A2EA-116010FED6A9}" dt="2023-02-09T11:48:21.493" v="110" actId="478"/>
          <ac:picMkLst>
            <pc:docMk/>
            <pc:sldMk cId="3311233970" sldId="3043"/>
            <ac:picMk id="50" creationId="{17A914C8-F31D-4050-9E63-82A6B9891476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3:59.161" v="203"/>
        <pc:sldMkLst>
          <pc:docMk/>
          <pc:sldMk cId="1166557654" sldId="3044"/>
        </pc:sldMkLst>
        <pc:picChg chg="add mod">
          <ac:chgData name="Simon Rollitt" userId="c39d15c6-4f6f-4169-bbfb-af1a892eacd3" providerId="ADAL" clId="{1921A65B-5DB8-4C11-A2EA-116010FED6A9}" dt="2023-02-09T12:03:59.161" v="203"/>
          <ac:picMkLst>
            <pc:docMk/>
            <pc:sldMk cId="1166557654" sldId="3044"/>
            <ac:picMk id="28" creationId="{62C63F20-D4EC-4401-9FDD-A0D7B67C3DF5}"/>
          </ac:picMkLst>
        </pc:picChg>
        <pc:picChg chg="del">
          <ac:chgData name="Simon Rollitt" userId="c39d15c6-4f6f-4169-bbfb-af1a892eacd3" providerId="ADAL" clId="{1921A65B-5DB8-4C11-A2EA-116010FED6A9}" dt="2023-02-09T11:48:38.559" v="125" actId="478"/>
          <ac:picMkLst>
            <pc:docMk/>
            <pc:sldMk cId="1166557654" sldId="3044"/>
            <ac:picMk id="29" creationId="{E910DE83-58FA-4A0B-A9E6-24774F9CE314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03.879" v="204"/>
        <pc:sldMkLst>
          <pc:docMk/>
          <pc:sldMk cId="2858768245" sldId="3045"/>
        </pc:sldMkLst>
        <pc:picChg chg="add mod">
          <ac:chgData name="Simon Rollitt" userId="c39d15c6-4f6f-4169-bbfb-af1a892eacd3" providerId="ADAL" clId="{1921A65B-5DB8-4C11-A2EA-116010FED6A9}" dt="2023-02-09T12:04:03.879" v="204"/>
          <ac:picMkLst>
            <pc:docMk/>
            <pc:sldMk cId="2858768245" sldId="3045"/>
            <ac:picMk id="27" creationId="{4F71E9F9-A364-47AF-824F-62CB02DADAFC}"/>
          </ac:picMkLst>
        </pc:picChg>
        <pc:picChg chg="del">
          <ac:chgData name="Simon Rollitt" userId="c39d15c6-4f6f-4169-bbfb-af1a892eacd3" providerId="ADAL" clId="{1921A65B-5DB8-4C11-A2EA-116010FED6A9}" dt="2023-02-09T11:48:39.366" v="126" actId="478"/>
          <ac:picMkLst>
            <pc:docMk/>
            <pc:sldMk cId="2858768245" sldId="3045"/>
            <ac:picMk id="28" creationId="{EEBAA41F-9B52-49A0-A41D-56447F9E14F8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05.638" v="205"/>
        <pc:sldMkLst>
          <pc:docMk/>
          <pc:sldMk cId="1900719468" sldId="3046"/>
        </pc:sldMkLst>
        <pc:picChg chg="add mod">
          <ac:chgData name="Simon Rollitt" userId="c39d15c6-4f6f-4169-bbfb-af1a892eacd3" providerId="ADAL" clId="{1921A65B-5DB8-4C11-A2EA-116010FED6A9}" dt="2023-02-09T12:04:05.638" v="205"/>
          <ac:picMkLst>
            <pc:docMk/>
            <pc:sldMk cId="1900719468" sldId="3046"/>
            <ac:picMk id="28" creationId="{94474286-D7DF-4474-B79B-2068510BB034}"/>
          </ac:picMkLst>
        </pc:picChg>
        <pc:picChg chg="del">
          <ac:chgData name="Simon Rollitt" userId="c39d15c6-4f6f-4169-bbfb-af1a892eacd3" providerId="ADAL" clId="{1921A65B-5DB8-4C11-A2EA-116010FED6A9}" dt="2023-02-09T11:48:40.180" v="127" actId="478"/>
          <ac:picMkLst>
            <pc:docMk/>
            <pc:sldMk cId="1900719468" sldId="3046"/>
            <ac:picMk id="29" creationId="{06E4469C-9A4C-4603-9FEC-5E542FF0C970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09.554" v="207"/>
        <pc:sldMkLst>
          <pc:docMk/>
          <pc:sldMk cId="1790977303" sldId="3047"/>
        </pc:sldMkLst>
        <pc:spChg chg="mod">
          <ac:chgData name="Simon Rollitt" userId="c39d15c6-4f6f-4169-bbfb-af1a892eacd3" providerId="ADAL" clId="{1921A65B-5DB8-4C11-A2EA-116010FED6A9}" dt="2023-02-09T11:45:30.822" v="11" actId="13926"/>
          <ac:spMkLst>
            <pc:docMk/>
            <pc:sldMk cId="1790977303" sldId="3047"/>
            <ac:spMk id="48" creationId="{C2EFAD17-8A2B-4832-9DFF-4FA97F29F842}"/>
          </ac:spMkLst>
        </pc:spChg>
        <pc:picChg chg="add mod">
          <ac:chgData name="Simon Rollitt" userId="c39d15c6-4f6f-4169-bbfb-af1a892eacd3" providerId="ADAL" clId="{1921A65B-5DB8-4C11-A2EA-116010FED6A9}" dt="2023-02-09T12:04:09.554" v="207"/>
          <ac:picMkLst>
            <pc:docMk/>
            <pc:sldMk cId="1790977303" sldId="3047"/>
            <ac:picMk id="27" creationId="{57ED5C2E-C564-45C2-8C7A-F06E0543231C}"/>
          </ac:picMkLst>
        </pc:picChg>
        <pc:picChg chg="del">
          <ac:chgData name="Simon Rollitt" userId="c39d15c6-4f6f-4169-bbfb-af1a892eacd3" providerId="ADAL" clId="{1921A65B-5DB8-4C11-A2EA-116010FED6A9}" dt="2023-02-09T11:48:41.860" v="129" actId="478"/>
          <ac:picMkLst>
            <pc:docMk/>
            <pc:sldMk cId="1790977303" sldId="3047"/>
            <ac:picMk id="28" creationId="{261702A0-BF39-4676-8EE7-EC2E6D012BDD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11.436" v="208"/>
        <pc:sldMkLst>
          <pc:docMk/>
          <pc:sldMk cId="2332009812" sldId="3048"/>
        </pc:sldMkLst>
        <pc:picChg chg="add mod">
          <ac:chgData name="Simon Rollitt" userId="c39d15c6-4f6f-4169-bbfb-af1a892eacd3" providerId="ADAL" clId="{1921A65B-5DB8-4C11-A2EA-116010FED6A9}" dt="2023-02-09T12:04:11.436" v="208"/>
          <ac:picMkLst>
            <pc:docMk/>
            <pc:sldMk cId="2332009812" sldId="3048"/>
            <ac:picMk id="28" creationId="{D70FDD35-3BDF-477E-B380-EF352E76B98F}"/>
          </ac:picMkLst>
        </pc:picChg>
        <pc:picChg chg="del">
          <ac:chgData name="Simon Rollitt" userId="c39d15c6-4f6f-4169-bbfb-af1a892eacd3" providerId="ADAL" clId="{1921A65B-5DB8-4C11-A2EA-116010FED6A9}" dt="2023-02-09T11:48:42.694" v="130" actId="478"/>
          <ac:picMkLst>
            <pc:docMk/>
            <pc:sldMk cId="2332009812" sldId="3048"/>
            <ac:picMk id="29" creationId="{58E36DCA-6206-4640-BCCD-925DA175A69E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1:57:49.757" v="168"/>
        <pc:sldMkLst>
          <pc:docMk/>
          <pc:sldMk cId="2181420185" sldId="3049"/>
        </pc:sldMkLst>
        <pc:picChg chg="add mod">
          <ac:chgData name="Simon Rollitt" userId="c39d15c6-4f6f-4169-bbfb-af1a892eacd3" providerId="ADAL" clId="{1921A65B-5DB8-4C11-A2EA-116010FED6A9}" dt="2023-02-09T11:57:49.757" v="168"/>
          <ac:picMkLst>
            <pc:docMk/>
            <pc:sldMk cId="2181420185" sldId="3049"/>
            <ac:picMk id="42" creationId="{11E757C5-127D-48A0-97A3-D3154F6160A4}"/>
          </ac:picMkLst>
        </pc:picChg>
        <pc:picChg chg="del">
          <ac:chgData name="Simon Rollitt" userId="c39d15c6-4f6f-4169-bbfb-af1a892eacd3" providerId="ADAL" clId="{1921A65B-5DB8-4C11-A2EA-116010FED6A9}" dt="2023-02-09T11:48:04.870" v="92" actId="478"/>
          <ac:picMkLst>
            <pc:docMk/>
            <pc:sldMk cId="2181420185" sldId="3049"/>
            <ac:picMk id="42" creationId="{62C54FBF-ACB8-46A7-937B-09AC4DBBBD66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13.454" v="209"/>
        <pc:sldMkLst>
          <pc:docMk/>
          <pc:sldMk cId="704696547" sldId="3050"/>
        </pc:sldMkLst>
        <pc:picChg chg="add mod">
          <ac:chgData name="Simon Rollitt" userId="c39d15c6-4f6f-4169-bbfb-af1a892eacd3" providerId="ADAL" clId="{1921A65B-5DB8-4C11-A2EA-116010FED6A9}" dt="2023-02-09T12:04:13.454" v="209"/>
          <ac:picMkLst>
            <pc:docMk/>
            <pc:sldMk cId="704696547" sldId="3050"/>
            <ac:picMk id="31" creationId="{746F8E27-08BF-4191-B050-543EB3D464C5}"/>
          </ac:picMkLst>
        </pc:picChg>
        <pc:picChg chg="del">
          <ac:chgData name="Simon Rollitt" userId="c39d15c6-4f6f-4169-bbfb-af1a892eacd3" providerId="ADAL" clId="{1921A65B-5DB8-4C11-A2EA-116010FED6A9}" dt="2023-02-09T11:48:43.670" v="131" actId="478"/>
          <ac:picMkLst>
            <pc:docMk/>
            <pc:sldMk cId="704696547" sldId="3050"/>
            <ac:picMk id="32" creationId="{D8B3FD16-C1D7-4F3A-A9A0-D7828869527A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15.458" v="210"/>
        <pc:sldMkLst>
          <pc:docMk/>
          <pc:sldMk cId="4021015426" sldId="3051"/>
        </pc:sldMkLst>
        <pc:picChg chg="add mod">
          <ac:chgData name="Simon Rollitt" userId="c39d15c6-4f6f-4169-bbfb-af1a892eacd3" providerId="ADAL" clId="{1921A65B-5DB8-4C11-A2EA-116010FED6A9}" dt="2023-02-09T12:04:15.458" v="210"/>
          <ac:picMkLst>
            <pc:docMk/>
            <pc:sldMk cId="4021015426" sldId="3051"/>
            <ac:picMk id="29" creationId="{531D3113-03B3-4818-9133-6AB00A5501E4}"/>
          </ac:picMkLst>
        </pc:picChg>
        <pc:picChg chg="del">
          <ac:chgData name="Simon Rollitt" userId="c39d15c6-4f6f-4169-bbfb-af1a892eacd3" providerId="ADAL" clId="{1921A65B-5DB8-4C11-A2EA-116010FED6A9}" dt="2023-02-09T11:48:44.726" v="132" actId="478"/>
          <ac:picMkLst>
            <pc:docMk/>
            <pc:sldMk cId="4021015426" sldId="3051"/>
            <ac:picMk id="30" creationId="{0B5DF149-1250-428B-ADFC-4EC4C4343FC1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17.497" v="211"/>
        <pc:sldMkLst>
          <pc:docMk/>
          <pc:sldMk cId="1235556985" sldId="3052"/>
        </pc:sldMkLst>
        <pc:picChg chg="del">
          <ac:chgData name="Simon Rollitt" userId="c39d15c6-4f6f-4169-bbfb-af1a892eacd3" providerId="ADAL" clId="{1921A65B-5DB8-4C11-A2EA-116010FED6A9}" dt="2023-02-09T11:48:46.583" v="133" actId="478"/>
          <ac:picMkLst>
            <pc:docMk/>
            <pc:sldMk cId="1235556985" sldId="3052"/>
            <ac:picMk id="49" creationId="{1900A176-F483-4B94-829A-062A7E9A3DD5}"/>
          </ac:picMkLst>
        </pc:picChg>
        <pc:picChg chg="add mod">
          <ac:chgData name="Simon Rollitt" userId="c39d15c6-4f6f-4169-bbfb-af1a892eacd3" providerId="ADAL" clId="{1921A65B-5DB8-4C11-A2EA-116010FED6A9}" dt="2023-02-09T12:04:17.497" v="211"/>
          <ac:picMkLst>
            <pc:docMk/>
            <pc:sldMk cId="1235556985" sldId="3052"/>
            <ac:picMk id="49" creationId="{E770494D-3979-4B6D-9543-D68753F86F13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20.097" v="212"/>
        <pc:sldMkLst>
          <pc:docMk/>
          <pc:sldMk cId="3055254553" sldId="3053"/>
        </pc:sldMkLst>
        <pc:picChg chg="add mod">
          <ac:chgData name="Simon Rollitt" userId="c39d15c6-4f6f-4169-bbfb-af1a892eacd3" providerId="ADAL" clId="{1921A65B-5DB8-4C11-A2EA-116010FED6A9}" dt="2023-02-09T12:04:20.097" v="212"/>
          <ac:picMkLst>
            <pc:docMk/>
            <pc:sldMk cId="3055254553" sldId="3053"/>
            <ac:picMk id="35" creationId="{CE515566-4186-4E29-8E7C-0F1B0FA155F9}"/>
          </ac:picMkLst>
        </pc:picChg>
        <pc:picChg chg="del">
          <ac:chgData name="Simon Rollitt" userId="c39d15c6-4f6f-4169-bbfb-af1a892eacd3" providerId="ADAL" clId="{1921A65B-5DB8-4C11-A2EA-116010FED6A9}" dt="2023-02-09T11:48:47.423" v="134" actId="478"/>
          <ac:picMkLst>
            <pc:docMk/>
            <pc:sldMk cId="3055254553" sldId="3053"/>
            <ac:picMk id="36" creationId="{A444BABC-9ED5-4EAE-AE9C-DA7991048A93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22.194" v="213"/>
        <pc:sldMkLst>
          <pc:docMk/>
          <pc:sldMk cId="3558759774" sldId="3054"/>
        </pc:sldMkLst>
        <pc:picChg chg="add mod">
          <ac:chgData name="Simon Rollitt" userId="c39d15c6-4f6f-4169-bbfb-af1a892eacd3" providerId="ADAL" clId="{1921A65B-5DB8-4C11-A2EA-116010FED6A9}" dt="2023-02-09T12:04:22.194" v="213"/>
          <ac:picMkLst>
            <pc:docMk/>
            <pc:sldMk cId="3558759774" sldId="3054"/>
            <ac:picMk id="30" creationId="{2AF7B7B6-42DE-45FC-9B2E-C308DF16BB04}"/>
          </ac:picMkLst>
        </pc:picChg>
        <pc:picChg chg="del">
          <ac:chgData name="Simon Rollitt" userId="c39d15c6-4f6f-4169-bbfb-af1a892eacd3" providerId="ADAL" clId="{1921A65B-5DB8-4C11-A2EA-116010FED6A9}" dt="2023-02-09T11:48:48.280" v="135" actId="478"/>
          <ac:picMkLst>
            <pc:docMk/>
            <pc:sldMk cId="3558759774" sldId="3054"/>
            <ac:picMk id="31" creationId="{0EF159A7-325A-42AB-A548-EC7BC88F9A5C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28.374" v="216" actId="478"/>
        <pc:sldMkLst>
          <pc:docMk/>
          <pc:sldMk cId="1776219425" sldId="3055"/>
        </pc:sldMkLst>
        <pc:picChg chg="add mod">
          <ac:chgData name="Simon Rollitt" userId="c39d15c6-4f6f-4169-bbfb-af1a892eacd3" providerId="ADAL" clId="{1921A65B-5DB8-4C11-A2EA-116010FED6A9}" dt="2023-02-09T12:04:24.293" v="214"/>
          <ac:picMkLst>
            <pc:docMk/>
            <pc:sldMk cId="1776219425" sldId="3055"/>
            <ac:picMk id="28" creationId="{7DA8084C-99C6-4D2F-A9BA-494F4395DE28}"/>
          </ac:picMkLst>
        </pc:picChg>
        <pc:picChg chg="add del mod">
          <ac:chgData name="Simon Rollitt" userId="c39d15c6-4f6f-4169-bbfb-af1a892eacd3" providerId="ADAL" clId="{1921A65B-5DB8-4C11-A2EA-116010FED6A9}" dt="2023-02-09T12:04:28.374" v="216" actId="478"/>
          <ac:picMkLst>
            <pc:docMk/>
            <pc:sldMk cId="1776219425" sldId="3055"/>
            <ac:picMk id="29" creationId="{21C3C368-A930-4784-906B-B2752E8301A9}"/>
          </ac:picMkLst>
        </pc:picChg>
        <pc:picChg chg="del">
          <ac:chgData name="Simon Rollitt" userId="c39d15c6-4f6f-4169-bbfb-af1a892eacd3" providerId="ADAL" clId="{1921A65B-5DB8-4C11-A2EA-116010FED6A9}" dt="2023-02-09T11:48:49.357" v="136" actId="478"/>
          <ac:picMkLst>
            <pc:docMk/>
            <pc:sldMk cId="1776219425" sldId="3055"/>
            <ac:picMk id="29" creationId="{6E31AC44-B6DE-45E5-BCFE-439C60FE6C0D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35.962" v="218" actId="1036"/>
        <pc:sldMkLst>
          <pc:docMk/>
          <pc:sldMk cId="1941150331" sldId="3056"/>
        </pc:sldMkLst>
        <pc:picChg chg="add mod">
          <ac:chgData name="Simon Rollitt" userId="c39d15c6-4f6f-4169-bbfb-af1a892eacd3" providerId="ADAL" clId="{1921A65B-5DB8-4C11-A2EA-116010FED6A9}" dt="2023-02-09T12:04:35.962" v="218" actId="1036"/>
          <ac:picMkLst>
            <pc:docMk/>
            <pc:sldMk cId="1941150331" sldId="3056"/>
            <ac:picMk id="28" creationId="{51644594-4D46-40E4-B093-5E9CCED2906E}"/>
          </ac:picMkLst>
        </pc:picChg>
        <pc:picChg chg="del">
          <ac:chgData name="Simon Rollitt" userId="c39d15c6-4f6f-4169-bbfb-af1a892eacd3" providerId="ADAL" clId="{1921A65B-5DB8-4C11-A2EA-116010FED6A9}" dt="2023-02-09T11:48:50.198" v="137" actId="478"/>
          <ac:picMkLst>
            <pc:docMk/>
            <pc:sldMk cId="1941150331" sldId="3056"/>
            <ac:picMk id="29" creationId="{AFEBA162-3C65-49E2-978B-D0A3D6C43EB3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39.129" v="219"/>
        <pc:sldMkLst>
          <pc:docMk/>
          <pc:sldMk cId="3899422192" sldId="3057"/>
        </pc:sldMkLst>
        <pc:picChg chg="del">
          <ac:chgData name="Simon Rollitt" userId="c39d15c6-4f6f-4169-bbfb-af1a892eacd3" providerId="ADAL" clId="{1921A65B-5DB8-4C11-A2EA-116010FED6A9}" dt="2023-02-09T11:48:50.984" v="138" actId="478"/>
          <ac:picMkLst>
            <pc:docMk/>
            <pc:sldMk cId="3899422192" sldId="3057"/>
            <ac:picMk id="32" creationId="{06229AE7-58F2-4138-8139-0B9467E4D67A}"/>
          </ac:picMkLst>
        </pc:picChg>
        <pc:picChg chg="add mod">
          <ac:chgData name="Simon Rollitt" userId="c39d15c6-4f6f-4169-bbfb-af1a892eacd3" providerId="ADAL" clId="{1921A65B-5DB8-4C11-A2EA-116010FED6A9}" dt="2023-02-09T12:04:39.129" v="219"/>
          <ac:picMkLst>
            <pc:docMk/>
            <pc:sldMk cId="3899422192" sldId="3057"/>
            <ac:picMk id="32" creationId="{DC379491-289F-4FDC-90BC-B5050068F0CE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41.323" v="220"/>
        <pc:sldMkLst>
          <pc:docMk/>
          <pc:sldMk cId="3213240541" sldId="3058"/>
        </pc:sldMkLst>
        <pc:picChg chg="add mod">
          <ac:chgData name="Simon Rollitt" userId="c39d15c6-4f6f-4169-bbfb-af1a892eacd3" providerId="ADAL" clId="{1921A65B-5DB8-4C11-A2EA-116010FED6A9}" dt="2023-02-09T12:04:41.323" v="220"/>
          <ac:picMkLst>
            <pc:docMk/>
            <pc:sldMk cId="3213240541" sldId="3058"/>
            <ac:picMk id="29" creationId="{8A808A1F-2A85-47DB-9D0A-611EC9DF803A}"/>
          </ac:picMkLst>
        </pc:picChg>
        <pc:picChg chg="del">
          <ac:chgData name="Simon Rollitt" userId="c39d15c6-4f6f-4169-bbfb-af1a892eacd3" providerId="ADAL" clId="{1921A65B-5DB8-4C11-A2EA-116010FED6A9}" dt="2023-02-09T11:48:51.766" v="139" actId="478"/>
          <ac:picMkLst>
            <pc:docMk/>
            <pc:sldMk cId="3213240541" sldId="3058"/>
            <ac:picMk id="31" creationId="{69B3DB41-6BB8-4A3D-A9C0-4BA81EB874AE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45.413" v="222"/>
        <pc:sldMkLst>
          <pc:docMk/>
          <pc:sldMk cId="1161452125" sldId="3059"/>
        </pc:sldMkLst>
        <pc:picChg chg="del">
          <ac:chgData name="Simon Rollitt" userId="c39d15c6-4f6f-4169-bbfb-af1a892eacd3" providerId="ADAL" clId="{1921A65B-5DB8-4C11-A2EA-116010FED6A9}" dt="2023-02-09T11:48:53.505" v="141" actId="478"/>
          <ac:picMkLst>
            <pc:docMk/>
            <pc:sldMk cId="1161452125" sldId="3059"/>
            <ac:picMk id="41" creationId="{4323D2E6-65B4-4B58-988A-C95DE8FE868A}"/>
          </ac:picMkLst>
        </pc:picChg>
        <pc:picChg chg="add mod">
          <ac:chgData name="Simon Rollitt" userId="c39d15c6-4f6f-4169-bbfb-af1a892eacd3" providerId="ADAL" clId="{1921A65B-5DB8-4C11-A2EA-116010FED6A9}" dt="2023-02-09T12:04:45.413" v="222"/>
          <ac:picMkLst>
            <pc:docMk/>
            <pc:sldMk cId="1161452125" sldId="3059"/>
            <ac:picMk id="41" creationId="{86372DC4-9A28-4687-9B53-DDC36EEBB44A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47.706" v="223"/>
        <pc:sldMkLst>
          <pc:docMk/>
          <pc:sldMk cId="2950971663" sldId="3060"/>
        </pc:sldMkLst>
        <pc:picChg chg="del">
          <ac:chgData name="Simon Rollitt" userId="c39d15c6-4f6f-4169-bbfb-af1a892eacd3" providerId="ADAL" clId="{1921A65B-5DB8-4C11-A2EA-116010FED6A9}" dt="2023-02-09T11:48:54.318" v="142" actId="478"/>
          <ac:picMkLst>
            <pc:docMk/>
            <pc:sldMk cId="2950971663" sldId="3060"/>
            <ac:picMk id="41" creationId="{0932F73E-206E-4EB9-A36C-F8DB7B3B4B27}"/>
          </ac:picMkLst>
        </pc:picChg>
        <pc:picChg chg="add mod">
          <ac:chgData name="Simon Rollitt" userId="c39d15c6-4f6f-4169-bbfb-af1a892eacd3" providerId="ADAL" clId="{1921A65B-5DB8-4C11-A2EA-116010FED6A9}" dt="2023-02-09T12:04:47.706" v="223"/>
          <ac:picMkLst>
            <pc:docMk/>
            <pc:sldMk cId="2950971663" sldId="3060"/>
            <ac:picMk id="41" creationId="{C4EC90F2-1F56-4A26-82AA-DF1063C63547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49.696" v="224"/>
        <pc:sldMkLst>
          <pc:docMk/>
          <pc:sldMk cId="4169893943" sldId="3061"/>
        </pc:sldMkLst>
        <pc:picChg chg="add mod">
          <ac:chgData name="Simon Rollitt" userId="c39d15c6-4f6f-4169-bbfb-af1a892eacd3" providerId="ADAL" clId="{1921A65B-5DB8-4C11-A2EA-116010FED6A9}" dt="2023-02-09T12:04:49.696" v="224"/>
          <ac:picMkLst>
            <pc:docMk/>
            <pc:sldMk cId="4169893943" sldId="3061"/>
            <ac:picMk id="41" creationId="{4403C52B-E5A9-4365-BE63-40CAA8FE4531}"/>
          </ac:picMkLst>
        </pc:picChg>
        <pc:picChg chg="del">
          <ac:chgData name="Simon Rollitt" userId="c39d15c6-4f6f-4169-bbfb-af1a892eacd3" providerId="ADAL" clId="{1921A65B-5DB8-4C11-A2EA-116010FED6A9}" dt="2023-02-09T11:48:55.151" v="143" actId="478"/>
          <ac:picMkLst>
            <pc:docMk/>
            <pc:sldMk cId="4169893943" sldId="3061"/>
            <ac:picMk id="41" creationId="{991F63F3-3C88-4527-9C5C-9C292D41F6B4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51.633" v="225"/>
        <pc:sldMkLst>
          <pc:docMk/>
          <pc:sldMk cId="3849662149" sldId="3062"/>
        </pc:sldMkLst>
        <pc:picChg chg="add mod">
          <ac:chgData name="Simon Rollitt" userId="c39d15c6-4f6f-4169-bbfb-af1a892eacd3" providerId="ADAL" clId="{1921A65B-5DB8-4C11-A2EA-116010FED6A9}" dt="2023-02-09T12:04:51.633" v="225"/>
          <ac:picMkLst>
            <pc:docMk/>
            <pc:sldMk cId="3849662149" sldId="3062"/>
            <ac:picMk id="41" creationId="{BA192AB3-6058-4901-A318-10936EAEE08A}"/>
          </ac:picMkLst>
        </pc:picChg>
        <pc:picChg chg="del">
          <ac:chgData name="Simon Rollitt" userId="c39d15c6-4f6f-4169-bbfb-af1a892eacd3" providerId="ADAL" clId="{1921A65B-5DB8-4C11-A2EA-116010FED6A9}" dt="2023-02-09T11:48:55.957" v="144" actId="478"/>
          <ac:picMkLst>
            <pc:docMk/>
            <pc:sldMk cId="3849662149" sldId="3062"/>
            <ac:picMk id="41" creationId="{BD0DF1AA-2811-4572-90D0-3CD482AB1745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53.461" v="226"/>
        <pc:sldMkLst>
          <pc:docMk/>
          <pc:sldMk cId="3664951508" sldId="3063"/>
        </pc:sldMkLst>
        <pc:picChg chg="add mod">
          <ac:chgData name="Simon Rollitt" userId="c39d15c6-4f6f-4169-bbfb-af1a892eacd3" providerId="ADAL" clId="{1921A65B-5DB8-4C11-A2EA-116010FED6A9}" dt="2023-02-09T12:04:53.461" v="226"/>
          <ac:picMkLst>
            <pc:docMk/>
            <pc:sldMk cId="3664951508" sldId="3063"/>
            <ac:picMk id="41" creationId="{CFD8DB0B-0A7D-42A7-AB09-0EA35C7CE0F3}"/>
          </ac:picMkLst>
        </pc:picChg>
        <pc:picChg chg="del">
          <ac:chgData name="Simon Rollitt" userId="c39d15c6-4f6f-4169-bbfb-af1a892eacd3" providerId="ADAL" clId="{1921A65B-5DB8-4C11-A2EA-116010FED6A9}" dt="2023-02-09T11:48:56.787" v="145" actId="478"/>
          <ac:picMkLst>
            <pc:docMk/>
            <pc:sldMk cId="3664951508" sldId="3063"/>
            <ac:picMk id="41" creationId="{DD5050A7-BFCB-4CD0-9939-4B3C04EAEED2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55.438" v="227"/>
        <pc:sldMkLst>
          <pc:docMk/>
          <pc:sldMk cId="1691755025" sldId="3064"/>
        </pc:sldMkLst>
        <pc:picChg chg="del">
          <ac:chgData name="Simon Rollitt" userId="c39d15c6-4f6f-4169-bbfb-af1a892eacd3" providerId="ADAL" clId="{1921A65B-5DB8-4C11-A2EA-116010FED6A9}" dt="2023-02-09T11:48:57.622" v="146" actId="478"/>
          <ac:picMkLst>
            <pc:docMk/>
            <pc:sldMk cId="1691755025" sldId="3064"/>
            <ac:picMk id="41" creationId="{14D37F81-FD76-4D49-98B6-A2316E03CFEB}"/>
          </ac:picMkLst>
        </pc:picChg>
        <pc:picChg chg="add mod">
          <ac:chgData name="Simon Rollitt" userId="c39d15c6-4f6f-4169-bbfb-af1a892eacd3" providerId="ADAL" clId="{1921A65B-5DB8-4C11-A2EA-116010FED6A9}" dt="2023-02-09T12:04:55.438" v="227"/>
          <ac:picMkLst>
            <pc:docMk/>
            <pc:sldMk cId="1691755025" sldId="3064"/>
            <ac:picMk id="41" creationId="{70179DEE-0501-4569-A37A-D743F37A4AAF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57.211" v="228"/>
        <pc:sldMkLst>
          <pc:docMk/>
          <pc:sldMk cId="55520104" sldId="3065"/>
        </pc:sldMkLst>
        <pc:picChg chg="add mod">
          <ac:chgData name="Simon Rollitt" userId="c39d15c6-4f6f-4169-bbfb-af1a892eacd3" providerId="ADAL" clId="{1921A65B-5DB8-4C11-A2EA-116010FED6A9}" dt="2023-02-09T12:04:57.211" v="228"/>
          <ac:picMkLst>
            <pc:docMk/>
            <pc:sldMk cId="55520104" sldId="3065"/>
            <ac:picMk id="39" creationId="{0B6F042E-AA16-4F82-9D5C-C015DC79C3E8}"/>
          </ac:picMkLst>
        </pc:picChg>
        <pc:picChg chg="del">
          <ac:chgData name="Simon Rollitt" userId="c39d15c6-4f6f-4169-bbfb-af1a892eacd3" providerId="ADAL" clId="{1921A65B-5DB8-4C11-A2EA-116010FED6A9}" dt="2023-02-09T11:48:58.406" v="147" actId="478"/>
          <ac:picMkLst>
            <pc:docMk/>
            <pc:sldMk cId="55520104" sldId="3065"/>
            <ac:picMk id="39" creationId="{EA603DC1-3E17-4E67-B241-C510179E6B1E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59.512" v="229"/>
        <pc:sldMkLst>
          <pc:docMk/>
          <pc:sldMk cId="2634551186" sldId="3066"/>
        </pc:sldMkLst>
        <pc:picChg chg="del">
          <ac:chgData name="Simon Rollitt" userId="c39d15c6-4f6f-4169-bbfb-af1a892eacd3" providerId="ADAL" clId="{1921A65B-5DB8-4C11-A2EA-116010FED6A9}" dt="2023-02-09T11:48:59.182" v="148" actId="478"/>
          <ac:picMkLst>
            <pc:docMk/>
            <pc:sldMk cId="2634551186" sldId="3066"/>
            <ac:picMk id="41" creationId="{AA2D688F-DB8D-44E5-8EB8-DDA929ABEE31}"/>
          </ac:picMkLst>
        </pc:picChg>
        <pc:picChg chg="add mod">
          <ac:chgData name="Simon Rollitt" userId="c39d15c6-4f6f-4169-bbfb-af1a892eacd3" providerId="ADAL" clId="{1921A65B-5DB8-4C11-A2EA-116010FED6A9}" dt="2023-02-09T12:04:59.512" v="229"/>
          <ac:picMkLst>
            <pc:docMk/>
            <pc:sldMk cId="2634551186" sldId="3066"/>
            <ac:picMk id="41" creationId="{E7CD3D51-9B83-41A5-92BC-F41089F7BE93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5:01.359" v="230"/>
        <pc:sldMkLst>
          <pc:docMk/>
          <pc:sldMk cId="4257147509" sldId="3067"/>
        </pc:sldMkLst>
        <pc:picChg chg="add mod">
          <ac:chgData name="Simon Rollitt" userId="c39d15c6-4f6f-4169-bbfb-af1a892eacd3" providerId="ADAL" clId="{1921A65B-5DB8-4C11-A2EA-116010FED6A9}" dt="2023-02-09T12:05:01.359" v="230"/>
          <ac:picMkLst>
            <pc:docMk/>
            <pc:sldMk cId="4257147509" sldId="3067"/>
            <ac:picMk id="41" creationId="{101C5EE6-4EB6-4397-B6F5-89B1E9A2508A}"/>
          </ac:picMkLst>
        </pc:picChg>
        <pc:picChg chg="del">
          <ac:chgData name="Simon Rollitt" userId="c39d15c6-4f6f-4169-bbfb-af1a892eacd3" providerId="ADAL" clId="{1921A65B-5DB8-4C11-A2EA-116010FED6A9}" dt="2023-02-09T11:48:59.997" v="149" actId="478"/>
          <ac:picMkLst>
            <pc:docMk/>
            <pc:sldMk cId="4257147509" sldId="3067"/>
            <ac:picMk id="41" creationId="{575928B7-BAE5-4329-B4FB-907C7A1204D9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4:07.330" v="206"/>
        <pc:sldMkLst>
          <pc:docMk/>
          <pc:sldMk cId="3161168783" sldId="3068"/>
        </pc:sldMkLst>
        <pc:picChg chg="del">
          <ac:chgData name="Simon Rollitt" userId="c39d15c6-4f6f-4169-bbfb-af1a892eacd3" providerId="ADAL" clId="{1921A65B-5DB8-4C11-A2EA-116010FED6A9}" dt="2023-02-09T11:48:41.014" v="128" actId="478"/>
          <ac:picMkLst>
            <pc:docMk/>
            <pc:sldMk cId="3161168783" sldId="3068"/>
            <ac:picMk id="37" creationId="{625644AE-70A6-4F07-B16D-7D3B4D5FC863}"/>
          </ac:picMkLst>
        </pc:picChg>
        <pc:picChg chg="add mod">
          <ac:chgData name="Simon Rollitt" userId="c39d15c6-4f6f-4169-bbfb-af1a892eacd3" providerId="ADAL" clId="{1921A65B-5DB8-4C11-A2EA-116010FED6A9}" dt="2023-02-09T12:04:07.330" v="206"/>
          <ac:picMkLst>
            <pc:docMk/>
            <pc:sldMk cId="3161168783" sldId="3068"/>
            <ac:picMk id="37" creationId="{DFF68445-D133-4412-8EA3-73C855ACFA7A}"/>
          </ac:picMkLst>
        </pc:picChg>
      </pc:sldChg>
      <pc:sldChg chg="addSp delSp modSp mod">
        <pc:chgData name="Simon Rollitt" userId="c39d15c6-4f6f-4169-bbfb-af1a892eacd3" providerId="ADAL" clId="{1921A65B-5DB8-4C11-A2EA-116010FED6A9}" dt="2023-02-09T12:02:53.904" v="174"/>
        <pc:sldMkLst>
          <pc:docMk/>
          <pc:sldMk cId="3423627236" sldId="3069"/>
        </pc:sldMkLst>
        <pc:picChg chg="del">
          <ac:chgData name="Simon Rollitt" userId="c39d15c6-4f6f-4169-bbfb-af1a892eacd3" providerId="ADAL" clId="{1921A65B-5DB8-4C11-A2EA-116010FED6A9}" dt="2023-02-09T11:48:10.429" v="98" actId="478"/>
          <ac:picMkLst>
            <pc:docMk/>
            <pc:sldMk cId="3423627236" sldId="3069"/>
            <ac:picMk id="45" creationId="{2E84178C-90F4-41E7-89E5-75DA3430641A}"/>
          </ac:picMkLst>
        </pc:picChg>
        <pc:picChg chg="add mod">
          <ac:chgData name="Simon Rollitt" userId="c39d15c6-4f6f-4169-bbfb-af1a892eacd3" providerId="ADAL" clId="{1921A65B-5DB8-4C11-A2EA-116010FED6A9}" dt="2023-02-09T12:02:53.904" v="174"/>
          <ac:picMkLst>
            <pc:docMk/>
            <pc:sldMk cId="3423627236" sldId="3069"/>
            <ac:picMk id="45" creationId="{31C221F4-7E3C-471B-BF22-5E1E46063C6E}"/>
          </ac:picMkLst>
        </pc:picChg>
      </pc:sldChg>
    </pc:docChg>
  </pc:docChgLst>
  <pc:docChgLst>
    <pc:chgData name="Simon Rollitt" userId="c39d15c6-4f6f-4169-bbfb-af1a892eacd3" providerId="ADAL" clId="{CAF559C5-1EEB-4A1E-9A26-55E6CF5879EB}"/>
    <pc:docChg chg="custSel modSld">
      <pc:chgData name="Simon Rollitt" userId="c39d15c6-4f6f-4169-bbfb-af1a892eacd3" providerId="ADAL" clId="{CAF559C5-1EEB-4A1E-9A26-55E6CF5879EB}" dt="2023-02-27T11:09:24.049" v="243" actId="13926"/>
      <pc:docMkLst>
        <pc:docMk/>
      </pc:docMkLst>
      <pc:sldChg chg="addSp delSp modSp mod">
        <pc:chgData name="Simon Rollitt" userId="c39d15c6-4f6f-4169-bbfb-af1a892eacd3" providerId="ADAL" clId="{CAF559C5-1EEB-4A1E-9A26-55E6CF5879EB}" dt="2023-02-27T09:58:25.922" v="73" actId="1036"/>
        <pc:sldMkLst>
          <pc:docMk/>
          <pc:sldMk cId="892325" sldId="2833"/>
        </pc:sldMkLst>
        <pc:picChg chg="add mod">
          <ac:chgData name="Simon Rollitt" userId="c39d15c6-4f6f-4169-bbfb-af1a892eacd3" providerId="ADAL" clId="{CAF559C5-1EEB-4A1E-9A26-55E6CF5879EB}" dt="2023-02-27T09:58:25.922" v="73" actId="1036"/>
          <ac:picMkLst>
            <pc:docMk/>
            <pc:sldMk cId="892325" sldId="2833"/>
            <ac:picMk id="5" creationId="{18F75AE3-4B0A-4D99-A954-E9F9314D181A}"/>
          </ac:picMkLst>
        </pc:picChg>
        <pc:picChg chg="del">
          <ac:chgData name="Simon Rollitt" userId="c39d15c6-4f6f-4169-bbfb-af1a892eacd3" providerId="ADAL" clId="{CAF559C5-1EEB-4A1E-9A26-55E6CF5879EB}" dt="2023-02-27T09:58:15.781" v="0" actId="478"/>
          <ac:picMkLst>
            <pc:docMk/>
            <pc:sldMk cId="892325" sldId="2833"/>
            <ac:picMk id="19" creationId="{438B3F78-9484-4F4A-A607-B194A802C17D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00.115" v="147"/>
        <pc:sldMkLst>
          <pc:docMk/>
          <pc:sldMk cId="270147426" sldId="2845"/>
        </pc:sldMkLst>
        <pc:picChg chg="del">
          <ac:chgData name="Simon Rollitt" userId="c39d15c6-4f6f-4169-bbfb-af1a892eacd3" providerId="ADAL" clId="{CAF559C5-1EEB-4A1E-9A26-55E6CF5879EB}" dt="2023-02-27T09:58:40.096" v="76" actId="478"/>
          <ac:picMkLst>
            <pc:docMk/>
            <pc:sldMk cId="270147426" sldId="2845"/>
            <ac:picMk id="26" creationId="{B6F3209C-00E0-4B86-AEF3-2F89A88FDDF7}"/>
          </ac:picMkLst>
        </pc:picChg>
        <pc:picChg chg="add mod">
          <ac:chgData name="Simon Rollitt" userId="c39d15c6-4f6f-4169-bbfb-af1a892eacd3" providerId="ADAL" clId="{CAF559C5-1EEB-4A1E-9A26-55E6CF5879EB}" dt="2023-02-27T10:01:00.115" v="147"/>
          <ac:picMkLst>
            <pc:docMk/>
            <pc:sldMk cId="270147426" sldId="2845"/>
            <ac:picMk id="28" creationId="{57A34F67-D4EF-4D43-A32F-89416E748EE5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04.879" v="148"/>
        <pc:sldMkLst>
          <pc:docMk/>
          <pc:sldMk cId="518497691" sldId="2913"/>
        </pc:sldMkLst>
        <pc:picChg chg="del">
          <ac:chgData name="Simon Rollitt" userId="c39d15c6-4f6f-4169-bbfb-af1a892eacd3" providerId="ADAL" clId="{CAF559C5-1EEB-4A1E-9A26-55E6CF5879EB}" dt="2023-02-27T09:58:41.422" v="77" actId="478"/>
          <ac:picMkLst>
            <pc:docMk/>
            <pc:sldMk cId="518497691" sldId="2913"/>
            <ac:picMk id="26" creationId="{3A6C150D-51A3-4B1A-ACD8-199DC3F64758}"/>
          </ac:picMkLst>
        </pc:picChg>
        <pc:picChg chg="add mod">
          <ac:chgData name="Simon Rollitt" userId="c39d15c6-4f6f-4169-bbfb-af1a892eacd3" providerId="ADAL" clId="{CAF559C5-1EEB-4A1E-9A26-55E6CF5879EB}" dt="2023-02-27T10:01:04.879" v="148"/>
          <ac:picMkLst>
            <pc:docMk/>
            <pc:sldMk cId="518497691" sldId="2913"/>
            <ac:picMk id="28" creationId="{B60DBBFD-E6A6-460A-BD1C-1D95068F4E61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07.116" v="149"/>
        <pc:sldMkLst>
          <pc:docMk/>
          <pc:sldMk cId="2369169127" sldId="2914"/>
        </pc:sldMkLst>
        <pc:picChg chg="del">
          <ac:chgData name="Simon Rollitt" userId="c39d15c6-4f6f-4169-bbfb-af1a892eacd3" providerId="ADAL" clId="{CAF559C5-1EEB-4A1E-9A26-55E6CF5879EB}" dt="2023-02-27T09:58:42.610" v="78" actId="478"/>
          <ac:picMkLst>
            <pc:docMk/>
            <pc:sldMk cId="2369169127" sldId="2914"/>
            <ac:picMk id="26" creationId="{28A97CD0-436D-4F7A-A239-312878C46937}"/>
          </ac:picMkLst>
        </pc:picChg>
        <pc:picChg chg="add mod">
          <ac:chgData name="Simon Rollitt" userId="c39d15c6-4f6f-4169-bbfb-af1a892eacd3" providerId="ADAL" clId="{CAF559C5-1EEB-4A1E-9A26-55E6CF5879EB}" dt="2023-02-27T10:01:07.116" v="149"/>
          <ac:picMkLst>
            <pc:docMk/>
            <pc:sldMk cId="2369169127" sldId="2914"/>
            <ac:picMk id="28" creationId="{8C07F451-95D1-4D23-B649-F5B624C97A4C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1:09:24.049" v="243" actId="13926"/>
        <pc:sldMkLst>
          <pc:docMk/>
          <pc:sldMk cId="2746597025" sldId="2921"/>
        </pc:sldMkLst>
        <pc:graphicFrameChg chg="mod modGraphic">
          <ac:chgData name="Simon Rollitt" userId="c39d15c6-4f6f-4169-bbfb-af1a892eacd3" providerId="ADAL" clId="{CAF559C5-1EEB-4A1E-9A26-55E6CF5879EB}" dt="2023-02-27T11:09:24.049" v="243" actId="13926"/>
          <ac:graphicFrameMkLst>
            <pc:docMk/>
            <pc:sldMk cId="2746597025" sldId="2921"/>
            <ac:graphicFrameMk id="29" creationId="{EF3DC00A-AA51-4069-B688-793F72ED199E}"/>
          </ac:graphicFrameMkLst>
        </pc:graphicFrameChg>
        <pc:picChg chg="del">
          <ac:chgData name="Simon Rollitt" userId="c39d15c6-4f6f-4169-bbfb-af1a892eacd3" providerId="ADAL" clId="{CAF559C5-1EEB-4A1E-9A26-55E6CF5879EB}" dt="2023-02-27T09:58:55.573" v="89" actId="478"/>
          <ac:picMkLst>
            <pc:docMk/>
            <pc:sldMk cId="2746597025" sldId="2921"/>
            <ac:picMk id="45" creationId="{D0C1EEF2-6CD0-4DE1-8B60-BEC1722D710D}"/>
          </ac:picMkLst>
        </pc:picChg>
        <pc:picChg chg="add mod">
          <ac:chgData name="Simon Rollitt" userId="c39d15c6-4f6f-4169-bbfb-af1a892eacd3" providerId="ADAL" clId="{CAF559C5-1EEB-4A1E-9A26-55E6CF5879EB}" dt="2023-02-27T10:01:31.068" v="161"/>
          <ac:picMkLst>
            <pc:docMk/>
            <pc:sldMk cId="2746597025" sldId="2921"/>
            <ac:picMk id="46" creationId="{237C0C5F-47CA-4BB2-9CB3-D021F56D2499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32.652" v="162"/>
        <pc:sldMkLst>
          <pc:docMk/>
          <pc:sldMk cId="3593120812" sldId="2922"/>
        </pc:sldMkLst>
        <pc:picChg chg="del">
          <ac:chgData name="Simon Rollitt" userId="c39d15c6-4f6f-4169-bbfb-af1a892eacd3" providerId="ADAL" clId="{CAF559C5-1EEB-4A1E-9A26-55E6CF5879EB}" dt="2023-02-27T09:58:56.707" v="90" actId="478"/>
          <ac:picMkLst>
            <pc:docMk/>
            <pc:sldMk cId="3593120812" sldId="2922"/>
            <ac:picMk id="45" creationId="{0A6C02F5-4D51-4E84-B246-1DE67E83EF53}"/>
          </ac:picMkLst>
        </pc:picChg>
        <pc:picChg chg="add mod">
          <ac:chgData name="Simon Rollitt" userId="c39d15c6-4f6f-4169-bbfb-af1a892eacd3" providerId="ADAL" clId="{CAF559C5-1EEB-4A1E-9A26-55E6CF5879EB}" dt="2023-02-27T10:01:32.652" v="162"/>
          <ac:picMkLst>
            <pc:docMk/>
            <pc:sldMk cId="3593120812" sldId="2922"/>
            <ac:picMk id="46" creationId="{BC1A50F9-4F68-488A-BD80-9B34F3620BB0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36.143" v="164"/>
        <pc:sldMkLst>
          <pc:docMk/>
          <pc:sldMk cId="1082451281" sldId="2925"/>
        </pc:sldMkLst>
        <pc:picChg chg="del">
          <ac:chgData name="Simon Rollitt" userId="c39d15c6-4f6f-4169-bbfb-af1a892eacd3" providerId="ADAL" clId="{CAF559C5-1EEB-4A1E-9A26-55E6CF5879EB}" dt="2023-02-27T09:58:59.300" v="92" actId="478"/>
          <ac:picMkLst>
            <pc:docMk/>
            <pc:sldMk cId="1082451281" sldId="2925"/>
            <ac:picMk id="42" creationId="{121ED449-128D-4B31-A643-E24D4E0F643E}"/>
          </ac:picMkLst>
        </pc:picChg>
        <pc:picChg chg="add mod">
          <ac:chgData name="Simon Rollitt" userId="c39d15c6-4f6f-4169-bbfb-af1a892eacd3" providerId="ADAL" clId="{CAF559C5-1EEB-4A1E-9A26-55E6CF5879EB}" dt="2023-02-27T10:01:36.143" v="164"/>
          <ac:picMkLst>
            <pc:docMk/>
            <pc:sldMk cId="1082451281" sldId="2925"/>
            <ac:picMk id="43" creationId="{3831FA75-92F3-479E-9302-E52BD228393F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29.372" v="160"/>
        <pc:sldMkLst>
          <pc:docMk/>
          <pc:sldMk cId="2058607857" sldId="2926"/>
        </pc:sldMkLst>
        <pc:picChg chg="del">
          <ac:chgData name="Simon Rollitt" userId="c39d15c6-4f6f-4169-bbfb-af1a892eacd3" providerId="ADAL" clId="{CAF559C5-1EEB-4A1E-9A26-55E6CF5879EB}" dt="2023-02-27T09:58:54.442" v="88" actId="478"/>
          <ac:picMkLst>
            <pc:docMk/>
            <pc:sldMk cId="2058607857" sldId="2926"/>
            <ac:picMk id="44" creationId="{8C78885C-107A-49C8-AB84-EB69016B3AC9}"/>
          </ac:picMkLst>
        </pc:picChg>
        <pc:picChg chg="add mod">
          <ac:chgData name="Simon Rollitt" userId="c39d15c6-4f6f-4169-bbfb-af1a892eacd3" providerId="ADAL" clId="{CAF559C5-1EEB-4A1E-9A26-55E6CF5879EB}" dt="2023-02-27T10:01:29.372" v="160"/>
          <ac:picMkLst>
            <pc:docMk/>
            <pc:sldMk cId="2058607857" sldId="2926"/>
            <ac:picMk id="47" creationId="{D8172D36-D8F1-4293-B51B-1B6BAABF254A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11.123" v="151"/>
        <pc:sldMkLst>
          <pc:docMk/>
          <pc:sldMk cId="452755431" sldId="2932"/>
        </pc:sldMkLst>
        <pc:picChg chg="del">
          <ac:chgData name="Simon Rollitt" userId="c39d15c6-4f6f-4169-bbfb-af1a892eacd3" providerId="ADAL" clId="{CAF559C5-1EEB-4A1E-9A26-55E6CF5879EB}" dt="2023-02-27T09:58:45.066" v="80" actId="478"/>
          <ac:picMkLst>
            <pc:docMk/>
            <pc:sldMk cId="452755431" sldId="2932"/>
            <ac:picMk id="39" creationId="{D0A46394-D68D-4D22-8E1B-524104D67E8C}"/>
          </ac:picMkLst>
        </pc:picChg>
        <pc:picChg chg="add mod">
          <ac:chgData name="Simon Rollitt" userId="c39d15c6-4f6f-4169-bbfb-af1a892eacd3" providerId="ADAL" clId="{CAF559C5-1EEB-4A1E-9A26-55E6CF5879EB}" dt="2023-02-27T10:01:11.123" v="151"/>
          <ac:picMkLst>
            <pc:docMk/>
            <pc:sldMk cId="452755431" sldId="2932"/>
            <ac:picMk id="43" creationId="{26513B28-18A9-4A28-9147-E47F84AC6A6F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37.687" v="165"/>
        <pc:sldMkLst>
          <pc:docMk/>
          <pc:sldMk cId="1018837721" sldId="2933"/>
        </pc:sldMkLst>
        <pc:picChg chg="del">
          <ac:chgData name="Simon Rollitt" userId="c39d15c6-4f6f-4169-bbfb-af1a892eacd3" providerId="ADAL" clId="{CAF559C5-1EEB-4A1E-9A26-55E6CF5879EB}" dt="2023-02-27T09:59:00.378" v="93" actId="478"/>
          <ac:picMkLst>
            <pc:docMk/>
            <pc:sldMk cId="1018837721" sldId="2933"/>
            <ac:picMk id="42" creationId="{9018D1BF-3873-4FB0-8AF4-93AE26A3C823}"/>
          </ac:picMkLst>
        </pc:picChg>
        <pc:picChg chg="add mod">
          <ac:chgData name="Simon Rollitt" userId="c39d15c6-4f6f-4169-bbfb-af1a892eacd3" providerId="ADAL" clId="{CAF559C5-1EEB-4A1E-9A26-55E6CF5879EB}" dt="2023-02-27T10:01:37.687" v="165"/>
          <ac:picMkLst>
            <pc:docMk/>
            <pc:sldMk cId="1018837721" sldId="2933"/>
            <ac:picMk id="43" creationId="{858F3A8F-04ED-4551-8DF0-C180F91A82B0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45.082" v="170"/>
        <pc:sldMkLst>
          <pc:docMk/>
          <pc:sldMk cId="232278887" sldId="2934"/>
        </pc:sldMkLst>
        <pc:picChg chg="del">
          <ac:chgData name="Simon Rollitt" userId="c39d15c6-4f6f-4169-bbfb-af1a892eacd3" providerId="ADAL" clId="{CAF559C5-1EEB-4A1E-9A26-55E6CF5879EB}" dt="2023-02-27T09:59:05.724" v="98" actId="478"/>
          <ac:picMkLst>
            <pc:docMk/>
            <pc:sldMk cId="232278887" sldId="2934"/>
            <ac:picMk id="44" creationId="{39A012D3-02D3-4B6A-8FE7-C62A2AFD86F5}"/>
          </ac:picMkLst>
        </pc:picChg>
        <pc:picChg chg="add mod">
          <ac:chgData name="Simon Rollitt" userId="c39d15c6-4f6f-4169-bbfb-af1a892eacd3" providerId="ADAL" clId="{CAF559C5-1EEB-4A1E-9A26-55E6CF5879EB}" dt="2023-02-27T10:01:45.082" v="170"/>
          <ac:picMkLst>
            <pc:docMk/>
            <pc:sldMk cId="232278887" sldId="2934"/>
            <ac:picMk id="45" creationId="{AE672559-9C8E-420D-87FD-AF9E3A404C99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55.648" v="177"/>
        <pc:sldMkLst>
          <pc:docMk/>
          <pc:sldMk cId="3352286159" sldId="2936"/>
        </pc:sldMkLst>
        <pc:picChg chg="del">
          <ac:chgData name="Simon Rollitt" userId="c39d15c6-4f6f-4169-bbfb-af1a892eacd3" providerId="ADAL" clId="{CAF559C5-1EEB-4A1E-9A26-55E6CF5879EB}" dt="2023-02-27T09:59:13.823" v="105" actId="478"/>
          <ac:picMkLst>
            <pc:docMk/>
            <pc:sldMk cId="3352286159" sldId="2936"/>
            <ac:picMk id="29" creationId="{AE17B6B7-6650-4DAC-A47C-398EB479E3BF}"/>
          </ac:picMkLst>
        </pc:picChg>
        <pc:picChg chg="add mod">
          <ac:chgData name="Simon Rollitt" userId="c39d15c6-4f6f-4169-bbfb-af1a892eacd3" providerId="ADAL" clId="{CAF559C5-1EEB-4A1E-9A26-55E6CF5879EB}" dt="2023-02-27T10:01:55.648" v="177"/>
          <ac:picMkLst>
            <pc:docMk/>
            <pc:sldMk cId="3352286159" sldId="2936"/>
            <ac:picMk id="30" creationId="{F7DC1CAA-F8BF-4C93-8CF2-A26833BE1F26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12:22.688" v="221" actId="13926"/>
        <pc:sldMkLst>
          <pc:docMk/>
          <pc:sldMk cId="4217796090" sldId="2937"/>
        </pc:sldMkLst>
        <pc:spChg chg="mod">
          <ac:chgData name="Simon Rollitt" userId="c39d15c6-4f6f-4169-bbfb-af1a892eacd3" providerId="ADAL" clId="{CAF559C5-1EEB-4A1E-9A26-55E6CF5879EB}" dt="2023-02-27T10:12:22.688" v="221" actId="13926"/>
          <ac:spMkLst>
            <pc:docMk/>
            <pc:sldMk cId="4217796090" sldId="2937"/>
            <ac:spMk id="48" creationId="{C2EFAD17-8A2B-4832-9DFF-4FA97F29F842}"/>
          </ac:spMkLst>
        </pc:spChg>
        <pc:picChg chg="del">
          <ac:chgData name="Simon Rollitt" userId="c39d15c6-4f6f-4169-bbfb-af1a892eacd3" providerId="ADAL" clId="{CAF559C5-1EEB-4A1E-9A26-55E6CF5879EB}" dt="2023-02-27T09:59:31.348" v="115" actId="478"/>
          <ac:picMkLst>
            <pc:docMk/>
            <pc:sldMk cId="4217796090" sldId="2937"/>
            <ac:picMk id="30" creationId="{A1528EFD-11F4-4324-94C8-366B4B7B2090}"/>
          </ac:picMkLst>
        </pc:picChg>
        <pc:picChg chg="add mod">
          <ac:chgData name="Simon Rollitt" userId="c39d15c6-4f6f-4169-bbfb-af1a892eacd3" providerId="ADAL" clId="{CAF559C5-1EEB-4A1E-9A26-55E6CF5879EB}" dt="2023-02-27T10:02:09.420" v="187"/>
          <ac:picMkLst>
            <pc:docMk/>
            <pc:sldMk cId="4217796090" sldId="2937"/>
            <ac:picMk id="31" creationId="{F81A3055-6C35-4F98-932E-6737AEF99566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16.662" v="188"/>
        <pc:sldMkLst>
          <pc:docMk/>
          <pc:sldMk cId="3218599884" sldId="2939"/>
        </pc:sldMkLst>
        <pc:picChg chg="del">
          <ac:chgData name="Simon Rollitt" userId="c39d15c6-4f6f-4169-bbfb-af1a892eacd3" providerId="ADAL" clId="{CAF559C5-1EEB-4A1E-9A26-55E6CF5879EB}" dt="2023-02-27T09:59:32.427" v="116" actId="478"/>
          <ac:picMkLst>
            <pc:docMk/>
            <pc:sldMk cId="3218599884" sldId="2939"/>
            <ac:picMk id="28" creationId="{5905F0E4-07DC-4EFD-88DE-0239A1F48AD0}"/>
          </ac:picMkLst>
        </pc:picChg>
        <pc:picChg chg="add mod">
          <ac:chgData name="Simon Rollitt" userId="c39d15c6-4f6f-4169-bbfb-af1a892eacd3" providerId="ADAL" clId="{CAF559C5-1EEB-4A1E-9A26-55E6CF5879EB}" dt="2023-02-27T10:02:16.662" v="188"/>
          <ac:picMkLst>
            <pc:docMk/>
            <pc:sldMk cId="3218599884" sldId="2939"/>
            <ac:picMk id="29" creationId="{64D52BEA-C9FF-44D9-9E70-109FDC488707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39.209" v="166"/>
        <pc:sldMkLst>
          <pc:docMk/>
          <pc:sldMk cId="1420573582" sldId="2940"/>
        </pc:sldMkLst>
        <pc:picChg chg="del">
          <ac:chgData name="Simon Rollitt" userId="c39d15c6-4f6f-4169-bbfb-af1a892eacd3" providerId="ADAL" clId="{CAF559C5-1EEB-4A1E-9A26-55E6CF5879EB}" dt="2023-02-27T09:59:01.483" v="94" actId="478"/>
          <ac:picMkLst>
            <pc:docMk/>
            <pc:sldMk cId="1420573582" sldId="2940"/>
            <ac:picMk id="45" creationId="{75459E15-836E-4CB4-9313-35C3F6E73CD6}"/>
          </ac:picMkLst>
        </pc:picChg>
        <pc:picChg chg="add mod">
          <ac:chgData name="Simon Rollitt" userId="c39d15c6-4f6f-4169-bbfb-af1a892eacd3" providerId="ADAL" clId="{CAF559C5-1EEB-4A1E-9A26-55E6CF5879EB}" dt="2023-02-27T10:01:39.209" v="166"/>
          <ac:picMkLst>
            <pc:docMk/>
            <pc:sldMk cId="1420573582" sldId="2940"/>
            <ac:picMk id="46" creationId="{0A5008B2-20CA-497F-A8C0-056185B5ECAE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42.007" v="168"/>
        <pc:sldMkLst>
          <pc:docMk/>
          <pc:sldMk cId="2795153155" sldId="2941"/>
        </pc:sldMkLst>
        <pc:picChg chg="del">
          <ac:chgData name="Simon Rollitt" userId="c39d15c6-4f6f-4169-bbfb-af1a892eacd3" providerId="ADAL" clId="{CAF559C5-1EEB-4A1E-9A26-55E6CF5879EB}" dt="2023-02-27T09:59:03.627" v="96" actId="478"/>
          <ac:picMkLst>
            <pc:docMk/>
            <pc:sldMk cId="2795153155" sldId="2941"/>
            <ac:picMk id="44" creationId="{8A8813CD-2A79-4C5D-AF21-A32ACBBCFD82}"/>
          </ac:picMkLst>
        </pc:picChg>
        <pc:picChg chg="add mod">
          <ac:chgData name="Simon Rollitt" userId="c39d15c6-4f6f-4169-bbfb-af1a892eacd3" providerId="ADAL" clId="{CAF559C5-1EEB-4A1E-9A26-55E6CF5879EB}" dt="2023-02-27T10:01:42.007" v="168"/>
          <ac:picMkLst>
            <pc:docMk/>
            <pc:sldMk cId="2795153155" sldId="2941"/>
            <ac:picMk id="45" creationId="{4781670E-0B97-47DC-850A-4611881CB55E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20.322" v="155"/>
        <pc:sldMkLst>
          <pc:docMk/>
          <pc:sldMk cId="419311981" sldId="3013"/>
        </pc:sldMkLst>
        <pc:picChg chg="del">
          <ac:chgData name="Simon Rollitt" userId="c39d15c6-4f6f-4169-bbfb-af1a892eacd3" providerId="ADAL" clId="{CAF559C5-1EEB-4A1E-9A26-55E6CF5879EB}" dt="2023-02-27T09:58:48.670" v="83" actId="478"/>
          <ac:picMkLst>
            <pc:docMk/>
            <pc:sldMk cId="419311981" sldId="3013"/>
            <ac:picMk id="42" creationId="{3901E4C1-B53D-42FF-8FD8-6EDA996C18E6}"/>
          </ac:picMkLst>
        </pc:picChg>
        <pc:picChg chg="add mod">
          <ac:chgData name="Simon Rollitt" userId="c39d15c6-4f6f-4169-bbfb-af1a892eacd3" providerId="ADAL" clId="{CAF559C5-1EEB-4A1E-9A26-55E6CF5879EB}" dt="2023-02-27T10:01:20.322" v="155"/>
          <ac:picMkLst>
            <pc:docMk/>
            <pc:sldMk cId="419311981" sldId="3013"/>
            <ac:picMk id="43" creationId="{BC4AB28D-A775-4946-9CB6-562184F93006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18.515" v="154"/>
        <pc:sldMkLst>
          <pc:docMk/>
          <pc:sldMk cId="3748253370" sldId="3014"/>
        </pc:sldMkLst>
        <pc:picChg chg="del">
          <ac:chgData name="Simon Rollitt" userId="c39d15c6-4f6f-4169-bbfb-af1a892eacd3" providerId="ADAL" clId="{CAF559C5-1EEB-4A1E-9A26-55E6CF5879EB}" dt="2023-02-27T09:58:47.464" v="82" actId="478"/>
          <ac:picMkLst>
            <pc:docMk/>
            <pc:sldMk cId="3748253370" sldId="3014"/>
            <ac:picMk id="42" creationId="{23BDCE92-8B97-44E1-84E6-2C81A4E7BFBC}"/>
          </ac:picMkLst>
        </pc:picChg>
        <pc:picChg chg="add mod">
          <ac:chgData name="Simon Rollitt" userId="c39d15c6-4f6f-4169-bbfb-af1a892eacd3" providerId="ADAL" clId="{CAF559C5-1EEB-4A1E-9A26-55E6CF5879EB}" dt="2023-02-27T10:01:18.515" v="154"/>
          <ac:picMkLst>
            <pc:docMk/>
            <pc:sldMk cId="3748253370" sldId="3014"/>
            <ac:picMk id="43" creationId="{86BFA8CF-6837-4542-BA12-A699BE79FB9B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08.229" v="186"/>
        <pc:sldMkLst>
          <pc:docMk/>
          <pc:sldMk cId="1046375524" sldId="3015"/>
        </pc:sldMkLst>
        <pc:picChg chg="del">
          <ac:chgData name="Simon Rollitt" userId="c39d15c6-4f6f-4169-bbfb-af1a892eacd3" providerId="ADAL" clId="{CAF559C5-1EEB-4A1E-9A26-55E6CF5879EB}" dt="2023-02-27T09:59:30.260" v="114" actId="478"/>
          <ac:picMkLst>
            <pc:docMk/>
            <pc:sldMk cId="1046375524" sldId="3015"/>
            <ac:picMk id="29" creationId="{C8C1C14E-C1FB-4F1A-B0D4-854DD8CE1ECC}"/>
          </ac:picMkLst>
        </pc:picChg>
        <pc:picChg chg="add mod">
          <ac:chgData name="Simon Rollitt" userId="c39d15c6-4f6f-4169-bbfb-af1a892eacd3" providerId="ADAL" clId="{CAF559C5-1EEB-4A1E-9A26-55E6CF5879EB}" dt="2023-02-27T10:02:08.229" v="186"/>
          <ac:picMkLst>
            <pc:docMk/>
            <pc:sldMk cId="1046375524" sldId="3015"/>
            <ac:picMk id="30" creationId="{14CB37BB-375C-48CB-94A2-D362ADB8DC26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57.031" v="178"/>
        <pc:sldMkLst>
          <pc:docMk/>
          <pc:sldMk cId="3854485869" sldId="3016"/>
        </pc:sldMkLst>
        <pc:picChg chg="del">
          <ac:chgData name="Simon Rollitt" userId="c39d15c6-4f6f-4169-bbfb-af1a892eacd3" providerId="ADAL" clId="{CAF559C5-1EEB-4A1E-9A26-55E6CF5879EB}" dt="2023-02-27T09:59:14.930" v="106" actId="478"/>
          <ac:picMkLst>
            <pc:docMk/>
            <pc:sldMk cId="3854485869" sldId="3016"/>
            <ac:picMk id="30" creationId="{A3331020-D30F-4641-ABF0-31418CD7AC4B}"/>
          </ac:picMkLst>
        </pc:picChg>
        <pc:picChg chg="add mod">
          <ac:chgData name="Simon Rollitt" userId="c39d15c6-4f6f-4169-bbfb-af1a892eacd3" providerId="ADAL" clId="{CAF559C5-1EEB-4A1E-9A26-55E6CF5879EB}" dt="2023-02-27T10:01:57.031" v="178"/>
          <ac:picMkLst>
            <pc:docMk/>
            <pc:sldMk cId="3854485869" sldId="3016"/>
            <ac:picMk id="31" creationId="{6A45C8CD-C485-4B3A-8DF9-1929B60DCC88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58.353" v="179"/>
        <pc:sldMkLst>
          <pc:docMk/>
          <pc:sldMk cId="1389214272" sldId="3017"/>
        </pc:sldMkLst>
        <pc:picChg chg="del">
          <ac:chgData name="Simon Rollitt" userId="c39d15c6-4f6f-4169-bbfb-af1a892eacd3" providerId="ADAL" clId="{CAF559C5-1EEB-4A1E-9A26-55E6CF5879EB}" dt="2023-02-27T09:59:16.975" v="107" actId="478"/>
          <ac:picMkLst>
            <pc:docMk/>
            <pc:sldMk cId="1389214272" sldId="3017"/>
            <ac:picMk id="29" creationId="{F0E84CA9-939A-4ECC-B589-C41F4AC4EBB9}"/>
          </ac:picMkLst>
        </pc:picChg>
        <pc:picChg chg="add mod">
          <ac:chgData name="Simon Rollitt" userId="c39d15c6-4f6f-4169-bbfb-af1a892eacd3" providerId="ADAL" clId="{CAF559C5-1EEB-4A1E-9A26-55E6CF5879EB}" dt="2023-02-27T10:01:58.353" v="179"/>
          <ac:picMkLst>
            <pc:docMk/>
            <pc:sldMk cId="1389214272" sldId="3017"/>
            <ac:picMk id="30" creationId="{6EB3DEE9-841F-4E27-9683-C181ED252693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59.657" v="180"/>
        <pc:sldMkLst>
          <pc:docMk/>
          <pc:sldMk cId="2706008089" sldId="3018"/>
        </pc:sldMkLst>
        <pc:picChg chg="del">
          <ac:chgData name="Simon Rollitt" userId="c39d15c6-4f6f-4169-bbfb-af1a892eacd3" providerId="ADAL" clId="{CAF559C5-1EEB-4A1E-9A26-55E6CF5879EB}" dt="2023-02-27T09:59:18.071" v="108" actId="478"/>
          <ac:picMkLst>
            <pc:docMk/>
            <pc:sldMk cId="2706008089" sldId="3018"/>
            <ac:picMk id="31" creationId="{8B849BC0-16A5-4041-A5B8-6E8222CA283B}"/>
          </ac:picMkLst>
        </pc:picChg>
        <pc:picChg chg="add mod">
          <ac:chgData name="Simon Rollitt" userId="c39d15c6-4f6f-4169-bbfb-af1a892eacd3" providerId="ADAL" clId="{CAF559C5-1EEB-4A1E-9A26-55E6CF5879EB}" dt="2023-02-27T10:01:59.657" v="180"/>
          <ac:picMkLst>
            <pc:docMk/>
            <pc:sldMk cId="2706008089" sldId="3018"/>
            <ac:picMk id="32" creationId="{C05755D0-BD27-4775-8902-7F2EEDE24419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01.101" v="181"/>
        <pc:sldMkLst>
          <pc:docMk/>
          <pc:sldMk cId="1872980603" sldId="3019"/>
        </pc:sldMkLst>
        <pc:picChg chg="del">
          <ac:chgData name="Simon Rollitt" userId="c39d15c6-4f6f-4169-bbfb-af1a892eacd3" providerId="ADAL" clId="{CAF559C5-1EEB-4A1E-9A26-55E6CF5879EB}" dt="2023-02-27T09:59:19.424" v="109" actId="478"/>
          <ac:picMkLst>
            <pc:docMk/>
            <pc:sldMk cId="1872980603" sldId="3019"/>
            <ac:picMk id="29" creationId="{467958C0-1C6A-422F-A190-D99B0C9D1432}"/>
          </ac:picMkLst>
        </pc:picChg>
        <pc:picChg chg="add mod">
          <ac:chgData name="Simon Rollitt" userId="c39d15c6-4f6f-4169-bbfb-af1a892eacd3" providerId="ADAL" clId="{CAF559C5-1EEB-4A1E-9A26-55E6CF5879EB}" dt="2023-02-27T10:02:01.101" v="181"/>
          <ac:picMkLst>
            <pc:docMk/>
            <pc:sldMk cId="1872980603" sldId="3019"/>
            <ac:picMk id="30" creationId="{5E7C46A8-CDB1-4C97-985C-4E3B9FE39CD2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02.475" v="182"/>
        <pc:sldMkLst>
          <pc:docMk/>
          <pc:sldMk cId="2249747119" sldId="3020"/>
        </pc:sldMkLst>
        <pc:picChg chg="del">
          <ac:chgData name="Simon Rollitt" userId="c39d15c6-4f6f-4169-bbfb-af1a892eacd3" providerId="ADAL" clId="{CAF559C5-1EEB-4A1E-9A26-55E6CF5879EB}" dt="2023-02-27T09:59:21.379" v="110" actId="478"/>
          <ac:picMkLst>
            <pc:docMk/>
            <pc:sldMk cId="2249747119" sldId="3020"/>
            <ac:picMk id="32" creationId="{30161F3B-95EA-45A0-A7C5-F9126B09D6AB}"/>
          </ac:picMkLst>
        </pc:picChg>
        <pc:picChg chg="add mod">
          <ac:chgData name="Simon Rollitt" userId="c39d15c6-4f6f-4169-bbfb-af1a892eacd3" providerId="ADAL" clId="{CAF559C5-1EEB-4A1E-9A26-55E6CF5879EB}" dt="2023-02-27T10:02:02.475" v="182"/>
          <ac:picMkLst>
            <pc:docMk/>
            <pc:sldMk cId="2249747119" sldId="3020"/>
            <ac:picMk id="33" creationId="{3E965432-B6A7-47F4-8503-245651586280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03.739" v="183"/>
        <pc:sldMkLst>
          <pc:docMk/>
          <pc:sldMk cId="1093795414" sldId="3021"/>
        </pc:sldMkLst>
        <pc:picChg chg="del">
          <ac:chgData name="Simon Rollitt" userId="c39d15c6-4f6f-4169-bbfb-af1a892eacd3" providerId="ADAL" clId="{CAF559C5-1EEB-4A1E-9A26-55E6CF5879EB}" dt="2023-02-27T09:59:25.591" v="112" actId="478"/>
          <ac:picMkLst>
            <pc:docMk/>
            <pc:sldMk cId="1093795414" sldId="3021"/>
            <ac:picMk id="34" creationId="{DA400EA6-E235-4959-8F27-59BFDE314B63}"/>
          </ac:picMkLst>
        </pc:picChg>
        <pc:picChg chg="add mod">
          <ac:chgData name="Simon Rollitt" userId="c39d15c6-4f6f-4169-bbfb-af1a892eacd3" providerId="ADAL" clId="{CAF559C5-1EEB-4A1E-9A26-55E6CF5879EB}" dt="2023-02-27T10:02:03.739" v="183"/>
          <ac:picMkLst>
            <pc:docMk/>
            <pc:sldMk cId="1093795414" sldId="3021"/>
            <ac:picMk id="35" creationId="{6C68635B-E4A0-4256-860E-77A527008525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05.240" v="184"/>
        <pc:sldMkLst>
          <pc:docMk/>
          <pc:sldMk cId="2190758430" sldId="3022"/>
        </pc:sldMkLst>
        <pc:picChg chg="del">
          <ac:chgData name="Simon Rollitt" userId="c39d15c6-4f6f-4169-bbfb-af1a892eacd3" providerId="ADAL" clId="{CAF559C5-1EEB-4A1E-9A26-55E6CF5879EB}" dt="2023-02-27T09:59:22.548" v="111" actId="478"/>
          <ac:picMkLst>
            <pc:docMk/>
            <pc:sldMk cId="2190758430" sldId="3022"/>
            <ac:picMk id="28" creationId="{9547F419-E4A1-4E17-8703-73874B4B0D28}"/>
          </ac:picMkLst>
        </pc:picChg>
        <pc:picChg chg="add mod">
          <ac:chgData name="Simon Rollitt" userId="c39d15c6-4f6f-4169-bbfb-af1a892eacd3" providerId="ADAL" clId="{CAF559C5-1EEB-4A1E-9A26-55E6CF5879EB}" dt="2023-02-27T10:02:05.240" v="184"/>
          <ac:picMkLst>
            <pc:docMk/>
            <pc:sldMk cId="2190758430" sldId="3022"/>
            <ac:picMk id="29" creationId="{2F4E3B05-284A-4D0C-BB1F-1E8B6181558D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06.510" v="185"/>
        <pc:sldMkLst>
          <pc:docMk/>
          <pc:sldMk cId="2636935769" sldId="3023"/>
        </pc:sldMkLst>
        <pc:picChg chg="del">
          <ac:chgData name="Simon Rollitt" userId="c39d15c6-4f6f-4169-bbfb-af1a892eacd3" providerId="ADAL" clId="{CAF559C5-1EEB-4A1E-9A26-55E6CF5879EB}" dt="2023-02-27T09:59:29.103" v="113" actId="478"/>
          <ac:picMkLst>
            <pc:docMk/>
            <pc:sldMk cId="2636935769" sldId="3023"/>
            <ac:picMk id="29" creationId="{9B07FAEF-6093-4268-A6B5-223B63F3B6DB}"/>
          </ac:picMkLst>
        </pc:picChg>
        <pc:picChg chg="add mod">
          <ac:chgData name="Simon Rollitt" userId="c39d15c6-4f6f-4169-bbfb-af1a892eacd3" providerId="ADAL" clId="{CAF559C5-1EEB-4A1E-9A26-55E6CF5879EB}" dt="2023-02-27T10:02:06.510" v="185"/>
          <ac:picMkLst>
            <pc:docMk/>
            <pc:sldMk cId="2636935769" sldId="3023"/>
            <ac:picMk id="30" creationId="{32F800E5-D37D-4079-B73F-31C723C6F11C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19.674" v="189"/>
        <pc:sldMkLst>
          <pc:docMk/>
          <pc:sldMk cId="344770180" sldId="3024"/>
        </pc:sldMkLst>
        <pc:picChg chg="del">
          <ac:chgData name="Simon Rollitt" userId="c39d15c6-4f6f-4169-bbfb-af1a892eacd3" providerId="ADAL" clId="{CAF559C5-1EEB-4A1E-9A26-55E6CF5879EB}" dt="2023-02-27T09:59:33.567" v="117" actId="478"/>
          <ac:picMkLst>
            <pc:docMk/>
            <pc:sldMk cId="344770180" sldId="3024"/>
            <ac:picMk id="28" creationId="{F883B7B0-9D83-4DA1-846A-0CBD0597C11B}"/>
          </ac:picMkLst>
        </pc:picChg>
        <pc:picChg chg="add mod">
          <ac:chgData name="Simon Rollitt" userId="c39d15c6-4f6f-4169-bbfb-af1a892eacd3" providerId="ADAL" clId="{CAF559C5-1EEB-4A1E-9A26-55E6CF5879EB}" dt="2023-02-27T10:02:19.674" v="189"/>
          <ac:picMkLst>
            <pc:docMk/>
            <pc:sldMk cId="344770180" sldId="3024"/>
            <ac:picMk id="29" creationId="{DFBC3FA8-D518-43C5-B2AC-8E67DD13F5D1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16.131" v="153"/>
        <pc:sldMkLst>
          <pc:docMk/>
          <pc:sldMk cId="2844940088" sldId="3025"/>
        </pc:sldMkLst>
        <pc:picChg chg="del mod">
          <ac:chgData name="Simon Rollitt" userId="c39d15c6-4f6f-4169-bbfb-af1a892eacd3" providerId="ADAL" clId="{CAF559C5-1EEB-4A1E-9A26-55E6CF5879EB}" dt="2023-02-27T10:00:35.729" v="144" actId="478"/>
          <ac:picMkLst>
            <pc:docMk/>
            <pc:sldMk cId="2844940088" sldId="3025"/>
            <ac:picMk id="42" creationId="{B4BC216F-E528-45DA-9FC1-A8669AFBA703}"/>
          </ac:picMkLst>
        </pc:picChg>
        <pc:picChg chg="add mod">
          <ac:chgData name="Simon Rollitt" userId="c39d15c6-4f6f-4169-bbfb-af1a892eacd3" providerId="ADAL" clId="{CAF559C5-1EEB-4A1E-9A26-55E6CF5879EB}" dt="2023-02-27T10:01:16.131" v="153"/>
          <ac:picMkLst>
            <pc:docMk/>
            <pc:sldMk cId="2844940088" sldId="3025"/>
            <ac:picMk id="45" creationId="{80080ED9-0864-4319-A6C8-2BB2F6DE8950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13.003" v="152"/>
        <pc:sldMkLst>
          <pc:docMk/>
          <pc:sldMk cId="3891033959" sldId="3027"/>
        </pc:sldMkLst>
        <pc:picChg chg="del">
          <ac:chgData name="Simon Rollitt" userId="c39d15c6-4f6f-4169-bbfb-af1a892eacd3" providerId="ADAL" clId="{CAF559C5-1EEB-4A1E-9A26-55E6CF5879EB}" dt="2023-02-27T09:58:46.306" v="81" actId="478"/>
          <ac:picMkLst>
            <pc:docMk/>
            <pc:sldMk cId="3891033959" sldId="3027"/>
            <ac:picMk id="42" creationId="{9CD5D0C1-2921-480E-8A95-0DD3D23ED6BE}"/>
          </ac:picMkLst>
        </pc:picChg>
        <pc:picChg chg="add mod">
          <ac:chgData name="Simon Rollitt" userId="c39d15c6-4f6f-4169-bbfb-af1a892eacd3" providerId="ADAL" clId="{CAF559C5-1EEB-4A1E-9A26-55E6CF5879EB}" dt="2023-02-27T10:01:13.003" v="152"/>
          <ac:picMkLst>
            <pc:docMk/>
            <pc:sldMk cId="3891033959" sldId="3027"/>
            <ac:picMk id="43" creationId="{24002586-FE2E-4D6E-BC85-C3AE4B34D924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25.453" v="158"/>
        <pc:sldMkLst>
          <pc:docMk/>
          <pc:sldMk cId="2427335243" sldId="3028"/>
        </pc:sldMkLst>
        <pc:picChg chg="del">
          <ac:chgData name="Simon Rollitt" userId="c39d15c6-4f6f-4169-bbfb-af1a892eacd3" providerId="ADAL" clId="{CAF559C5-1EEB-4A1E-9A26-55E6CF5879EB}" dt="2023-02-27T09:58:52.234" v="86" actId="478"/>
          <ac:picMkLst>
            <pc:docMk/>
            <pc:sldMk cId="2427335243" sldId="3028"/>
            <ac:picMk id="45" creationId="{10E6EABE-3772-4ABD-A81E-B3BDC11FB73F}"/>
          </ac:picMkLst>
        </pc:picChg>
        <pc:picChg chg="add mod">
          <ac:chgData name="Simon Rollitt" userId="c39d15c6-4f6f-4169-bbfb-af1a892eacd3" providerId="ADAL" clId="{CAF559C5-1EEB-4A1E-9A26-55E6CF5879EB}" dt="2023-02-27T10:01:25.453" v="158"/>
          <ac:picMkLst>
            <pc:docMk/>
            <pc:sldMk cId="2427335243" sldId="3028"/>
            <ac:picMk id="46" creationId="{CF6880A7-7859-4467-9DE7-3131B141AA74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22.002" v="156"/>
        <pc:sldMkLst>
          <pc:docMk/>
          <pc:sldMk cId="3313228716" sldId="3029"/>
        </pc:sldMkLst>
        <pc:picChg chg="del">
          <ac:chgData name="Simon Rollitt" userId="c39d15c6-4f6f-4169-bbfb-af1a892eacd3" providerId="ADAL" clId="{CAF559C5-1EEB-4A1E-9A26-55E6CF5879EB}" dt="2023-02-27T09:58:49.819" v="84" actId="478"/>
          <ac:picMkLst>
            <pc:docMk/>
            <pc:sldMk cId="3313228716" sldId="3029"/>
            <ac:picMk id="42" creationId="{D64992EF-E3AB-4876-8391-FA8FCD64E3A0}"/>
          </ac:picMkLst>
        </pc:picChg>
        <pc:picChg chg="add mod">
          <ac:chgData name="Simon Rollitt" userId="c39d15c6-4f6f-4169-bbfb-af1a892eacd3" providerId="ADAL" clId="{CAF559C5-1EEB-4A1E-9A26-55E6CF5879EB}" dt="2023-02-27T10:01:22.002" v="156"/>
          <ac:picMkLst>
            <pc:docMk/>
            <pc:sldMk cId="3313228716" sldId="3029"/>
            <ac:picMk id="43" creationId="{54C51B9E-23E2-48F3-9FD6-0C69A8691DEF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27.250" v="159"/>
        <pc:sldMkLst>
          <pc:docMk/>
          <pc:sldMk cId="3434617804" sldId="3030"/>
        </pc:sldMkLst>
        <pc:picChg chg="del">
          <ac:chgData name="Simon Rollitt" userId="c39d15c6-4f6f-4169-bbfb-af1a892eacd3" providerId="ADAL" clId="{CAF559C5-1EEB-4A1E-9A26-55E6CF5879EB}" dt="2023-02-27T09:58:53.338" v="87" actId="478"/>
          <ac:picMkLst>
            <pc:docMk/>
            <pc:sldMk cId="3434617804" sldId="3030"/>
            <ac:picMk id="42" creationId="{E23C0258-DDF3-4302-A942-2F699CE6EF46}"/>
          </ac:picMkLst>
        </pc:picChg>
        <pc:picChg chg="add mod">
          <ac:chgData name="Simon Rollitt" userId="c39d15c6-4f6f-4169-bbfb-af1a892eacd3" providerId="ADAL" clId="{CAF559C5-1EEB-4A1E-9A26-55E6CF5879EB}" dt="2023-02-27T10:01:27.250" v="159"/>
          <ac:picMkLst>
            <pc:docMk/>
            <pc:sldMk cId="3434617804" sldId="3030"/>
            <ac:picMk id="46" creationId="{374C89C3-29CA-4B5B-9B83-78AA118095DD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40.625" v="167"/>
        <pc:sldMkLst>
          <pc:docMk/>
          <pc:sldMk cId="2726489249" sldId="3031"/>
        </pc:sldMkLst>
        <pc:picChg chg="del">
          <ac:chgData name="Simon Rollitt" userId="c39d15c6-4f6f-4169-bbfb-af1a892eacd3" providerId="ADAL" clId="{CAF559C5-1EEB-4A1E-9A26-55E6CF5879EB}" dt="2023-02-27T09:59:02.592" v="95" actId="478"/>
          <ac:picMkLst>
            <pc:docMk/>
            <pc:sldMk cId="2726489249" sldId="3031"/>
            <ac:picMk id="47" creationId="{E26EFFD3-FCE6-449F-94E4-D6CAEBF744F4}"/>
          </ac:picMkLst>
        </pc:picChg>
        <pc:picChg chg="add mod">
          <ac:chgData name="Simon Rollitt" userId="c39d15c6-4f6f-4169-bbfb-af1a892eacd3" providerId="ADAL" clId="{CAF559C5-1EEB-4A1E-9A26-55E6CF5879EB}" dt="2023-02-27T10:01:40.625" v="167"/>
          <ac:picMkLst>
            <pc:docMk/>
            <pc:sldMk cId="2726489249" sldId="3031"/>
            <ac:picMk id="48" creationId="{4A0B9741-3024-4D83-AF46-D4B649038751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43.387" v="169"/>
        <pc:sldMkLst>
          <pc:docMk/>
          <pc:sldMk cId="1769104450" sldId="3032"/>
        </pc:sldMkLst>
        <pc:picChg chg="del">
          <ac:chgData name="Simon Rollitt" userId="c39d15c6-4f6f-4169-bbfb-af1a892eacd3" providerId="ADAL" clId="{CAF559C5-1EEB-4A1E-9A26-55E6CF5879EB}" dt="2023-02-27T09:59:04.683" v="97" actId="478"/>
          <ac:picMkLst>
            <pc:docMk/>
            <pc:sldMk cId="1769104450" sldId="3032"/>
            <ac:picMk id="46" creationId="{7610A474-4810-40F6-9A21-60D7E9D8D6D8}"/>
          </ac:picMkLst>
        </pc:picChg>
        <pc:picChg chg="add mod">
          <ac:chgData name="Simon Rollitt" userId="c39d15c6-4f6f-4169-bbfb-af1a892eacd3" providerId="ADAL" clId="{CAF559C5-1EEB-4A1E-9A26-55E6CF5879EB}" dt="2023-02-27T10:01:43.387" v="169"/>
          <ac:picMkLst>
            <pc:docMk/>
            <pc:sldMk cId="1769104450" sldId="3032"/>
            <ac:picMk id="47" creationId="{6D9D3517-C367-4E5C-BF33-2E85D38E61B6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46.498" v="171"/>
        <pc:sldMkLst>
          <pc:docMk/>
          <pc:sldMk cId="3600439477" sldId="3033"/>
        </pc:sldMkLst>
        <pc:picChg chg="del">
          <ac:chgData name="Simon Rollitt" userId="c39d15c6-4f6f-4169-bbfb-af1a892eacd3" providerId="ADAL" clId="{CAF559C5-1EEB-4A1E-9A26-55E6CF5879EB}" dt="2023-02-27T09:59:06.709" v="99" actId="478"/>
          <ac:picMkLst>
            <pc:docMk/>
            <pc:sldMk cId="3600439477" sldId="3033"/>
            <ac:picMk id="43" creationId="{901ACA6D-7A87-47C6-B2C8-CB9AD4173240}"/>
          </ac:picMkLst>
        </pc:picChg>
        <pc:picChg chg="add mod">
          <ac:chgData name="Simon Rollitt" userId="c39d15c6-4f6f-4169-bbfb-af1a892eacd3" providerId="ADAL" clId="{CAF559C5-1EEB-4A1E-9A26-55E6CF5879EB}" dt="2023-02-27T10:01:46.498" v="171"/>
          <ac:picMkLst>
            <pc:docMk/>
            <pc:sldMk cId="3600439477" sldId="3033"/>
            <ac:picMk id="44" creationId="{16C8BD03-9DEF-42FB-8D0C-D5BBCBFD1528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48.270" v="172"/>
        <pc:sldMkLst>
          <pc:docMk/>
          <pc:sldMk cId="661031102" sldId="3034"/>
        </pc:sldMkLst>
        <pc:picChg chg="del">
          <ac:chgData name="Simon Rollitt" userId="c39d15c6-4f6f-4169-bbfb-af1a892eacd3" providerId="ADAL" clId="{CAF559C5-1EEB-4A1E-9A26-55E6CF5879EB}" dt="2023-02-27T09:59:07.755" v="100" actId="478"/>
          <ac:picMkLst>
            <pc:docMk/>
            <pc:sldMk cId="661031102" sldId="3034"/>
            <ac:picMk id="43" creationId="{8980B5A9-A476-4539-AC77-B73D3E462817}"/>
          </ac:picMkLst>
        </pc:picChg>
        <pc:picChg chg="add mod">
          <ac:chgData name="Simon Rollitt" userId="c39d15c6-4f6f-4169-bbfb-af1a892eacd3" providerId="ADAL" clId="{CAF559C5-1EEB-4A1E-9A26-55E6CF5879EB}" dt="2023-02-27T10:01:48.270" v="172"/>
          <ac:picMkLst>
            <pc:docMk/>
            <pc:sldMk cId="661031102" sldId="3034"/>
            <ac:picMk id="44" creationId="{6C6F1663-191A-4730-A1CC-C6DB142524B8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49.784" v="173"/>
        <pc:sldMkLst>
          <pc:docMk/>
          <pc:sldMk cId="434717948" sldId="3035"/>
        </pc:sldMkLst>
        <pc:picChg chg="del">
          <ac:chgData name="Simon Rollitt" userId="c39d15c6-4f6f-4169-bbfb-af1a892eacd3" providerId="ADAL" clId="{CAF559C5-1EEB-4A1E-9A26-55E6CF5879EB}" dt="2023-02-27T09:59:08.835" v="101" actId="478"/>
          <ac:picMkLst>
            <pc:docMk/>
            <pc:sldMk cId="434717948" sldId="3035"/>
            <ac:picMk id="84" creationId="{A3A2A4B3-ACB8-47DD-A344-B9719703751F}"/>
          </ac:picMkLst>
        </pc:picChg>
        <pc:picChg chg="add mod">
          <ac:chgData name="Simon Rollitt" userId="c39d15c6-4f6f-4169-bbfb-af1a892eacd3" providerId="ADAL" clId="{CAF559C5-1EEB-4A1E-9A26-55E6CF5879EB}" dt="2023-02-27T10:01:49.784" v="173"/>
          <ac:picMkLst>
            <pc:docMk/>
            <pc:sldMk cId="434717948" sldId="3035"/>
            <ac:picMk id="85" creationId="{31AE3A30-D5C5-4AD9-946D-06A7E26FDD09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4:37.931" v="207"/>
        <pc:sldMkLst>
          <pc:docMk/>
          <pc:sldMk cId="2531335548" sldId="3036"/>
        </pc:sldMkLst>
        <pc:picChg chg="del">
          <ac:chgData name="Simon Rollitt" userId="c39d15c6-4f6f-4169-bbfb-af1a892eacd3" providerId="ADAL" clId="{CAF559C5-1EEB-4A1E-9A26-55E6CF5879EB}" dt="2023-02-27T09:59:57.926" v="133" actId="478"/>
          <ac:picMkLst>
            <pc:docMk/>
            <pc:sldMk cId="2531335548" sldId="3036"/>
            <ac:picMk id="81" creationId="{38D04F04-0B2D-4140-9672-4AFE72687298}"/>
          </ac:picMkLst>
        </pc:picChg>
        <pc:picChg chg="add mod">
          <ac:chgData name="Simon Rollitt" userId="c39d15c6-4f6f-4169-bbfb-af1a892eacd3" providerId="ADAL" clId="{CAF559C5-1EEB-4A1E-9A26-55E6CF5879EB}" dt="2023-02-27T10:04:37.931" v="207"/>
          <ac:picMkLst>
            <pc:docMk/>
            <pc:sldMk cId="2531335548" sldId="3036"/>
            <ac:picMk id="82" creationId="{7296CE32-8565-431E-ABE7-1ED5C922E359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0:52.335" v="145"/>
        <pc:sldMkLst>
          <pc:docMk/>
          <pc:sldMk cId="3523688607" sldId="3038"/>
        </pc:sldMkLst>
        <pc:picChg chg="del">
          <ac:chgData name="Simon Rollitt" userId="c39d15c6-4f6f-4169-bbfb-af1a892eacd3" providerId="ADAL" clId="{CAF559C5-1EEB-4A1E-9A26-55E6CF5879EB}" dt="2023-02-27T09:58:34.052" v="74" actId="478"/>
          <ac:picMkLst>
            <pc:docMk/>
            <pc:sldMk cId="3523688607" sldId="3038"/>
            <ac:picMk id="69" creationId="{83F04339-7552-456B-A0FC-2157BDBCE343}"/>
          </ac:picMkLst>
        </pc:picChg>
        <pc:picChg chg="add mod">
          <ac:chgData name="Simon Rollitt" userId="c39d15c6-4f6f-4169-bbfb-af1a892eacd3" providerId="ADAL" clId="{CAF559C5-1EEB-4A1E-9A26-55E6CF5879EB}" dt="2023-02-27T10:00:52.335" v="145"/>
          <ac:picMkLst>
            <pc:docMk/>
            <pc:sldMk cId="3523688607" sldId="3038"/>
            <ac:picMk id="75" creationId="{7568C4E3-3955-4002-A93D-0FEB848BE9CB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0:56.538" v="146"/>
        <pc:sldMkLst>
          <pc:docMk/>
          <pc:sldMk cId="1569780030" sldId="3039"/>
        </pc:sldMkLst>
        <pc:picChg chg="del">
          <ac:chgData name="Simon Rollitt" userId="c39d15c6-4f6f-4169-bbfb-af1a892eacd3" providerId="ADAL" clId="{CAF559C5-1EEB-4A1E-9A26-55E6CF5879EB}" dt="2023-02-27T09:58:38.562" v="75" actId="478"/>
          <ac:picMkLst>
            <pc:docMk/>
            <pc:sldMk cId="1569780030" sldId="3039"/>
            <ac:picMk id="69" creationId="{C0EB35F6-35B9-466B-8919-4BEEE98A6441}"/>
          </ac:picMkLst>
        </pc:picChg>
        <pc:picChg chg="add mod">
          <ac:chgData name="Simon Rollitt" userId="c39d15c6-4f6f-4169-bbfb-af1a892eacd3" providerId="ADAL" clId="{CAF559C5-1EEB-4A1E-9A26-55E6CF5879EB}" dt="2023-02-27T10:00:56.538" v="146"/>
          <ac:picMkLst>
            <pc:docMk/>
            <pc:sldMk cId="1569780030" sldId="3039"/>
            <ac:picMk id="76" creationId="{7F26B252-FB70-44E2-9E18-27E13246579B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09.483" v="150"/>
        <pc:sldMkLst>
          <pc:docMk/>
          <pc:sldMk cId="1189395725" sldId="3040"/>
        </pc:sldMkLst>
        <pc:picChg chg="del">
          <ac:chgData name="Simon Rollitt" userId="c39d15c6-4f6f-4169-bbfb-af1a892eacd3" providerId="ADAL" clId="{CAF559C5-1EEB-4A1E-9A26-55E6CF5879EB}" dt="2023-02-27T09:58:43.803" v="79" actId="478"/>
          <ac:picMkLst>
            <pc:docMk/>
            <pc:sldMk cId="1189395725" sldId="3040"/>
            <ac:picMk id="69" creationId="{755F458A-C741-4EB2-910E-160925F61C89}"/>
          </ac:picMkLst>
        </pc:picChg>
        <pc:picChg chg="add mod">
          <ac:chgData name="Simon Rollitt" userId="c39d15c6-4f6f-4169-bbfb-af1a892eacd3" providerId="ADAL" clId="{CAF559C5-1EEB-4A1E-9A26-55E6CF5879EB}" dt="2023-02-27T10:01:09.483" v="150"/>
          <ac:picMkLst>
            <pc:docMk/>
            <pc:sldMk cId="1189395725" sldId="3040"/>
            <ac:picMk id="76" creationId="{E5A523F3-B478-44AC-AB40-F1276683B45E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54.238" v="176"/>
        <pc:sldMkLst>
          <pc:docMk/>
          <pc:sldMk cId="4111348299" sldId="3041"/>
        </pc:sldMkLst>
        <pc:picChg chg="del">
          <ac:chgData name="Simon Rollitt" userId="c39d15c6-4f6f-4169-bbfb-af1a892eacd3" providerId="ADAL" clId="{CAF559C5-1EEB-4A1E-9A26-55E6CF5879EB}" dt="2023-02-27T09:59:11.871" v="104" actId="478"/>
          <ac:picMkLst>
            <pc:docMk/>
            <pc:sldMk cId="4111348299" sldId="3041"/>
            <ac:picMk id="75" creationId="{04C186E8-B638-41B5-9DA9-978E0A1DD223}"/>
          </ac:picMkLst>
        </pc:picChg>
        <pc:picChg chg="add mod">
          <ac:chgData name="Simon Rollitt" userId="c39d15c6-4f6f-4169-bbfb-af1a892eacd3" providerId="ADAL" clId="{CAF559C5-1EEB-4A1E-9A26-55E6CF5879EB}" dt="2023-02-27T10:01:54.238" v="176"/>
          <ac:picMkLst>
            <pc:docMk/>
            <pc:sldMk cId="4111348299" sldId="3041"/>
            <ac:picMk id="76" creationId="{15097A60-6A08-4261-8AE1-EF590CECFEAF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51.380" v="174"/>
        <pc:sldMkLst>
          <pc:docMk/>
          <pc:sldMk cId="2683927619" sldId="3042"/>
        </pc:sldMkLst>
        <pc:picChg chg="del">
          <ac:chgData name="Simon Rollitt" userId="c39d15c6-4f6f-4169-bbfb-af1a892eacd3" providerId="ADAL" clId="{CAF559C5-1EEB-4A1E-9A26-55E6CF5879EB}" dt="2023-02-27T09:59:09.835" v="102" actId="478"/>
          <ac:picMkLst>
            <pc:docMk/>
            <pc:sldMk cId="2683927619" sldId="3042"/>
            <ac:picMk id="84" creationId="{C22D2D49-8A1C-42F9-91FD-0E9ADB2F11CA}"/>
          </ac:picMkLst>
        </pc:picChg>
        <pc:picChg chg="add mod">
          <ac:chgData name="Simon Rollitt" userId="c39d15c6-4f6f-4169-bbfb-af1a892eacd3" providerId="ADAL" clId="{CAF559C5-1EEB-4A1E-9A26-55E6CF5879EB}" dt="2023-02-27T10:01:51.380" v="174"/>
          <ac:picMkLst>
            <pc:docMk/>
            <pc:sldMk cId="2683927619" sldId="3042"/>
            <ac:picMk id="85" creationId="{892F7F20-09AC-4DFE-ADC0-7527CF44FEF3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52.850" v="175"/>
        <pc:sldMkLst>
          <pc:docMk/>
          <pc:sldMk cId="3311233970" sldId="3043"/>
        </pc:sldMkLst>
        <pc:picChg chg="del">
          <ac:chgData name="Simon Rollitt" userId="c39d15c6-4f6f-4169-bbfb-af1a892eacd3" providerId="ADAL" clId="{CAF559C5-1EEB-4A1E-9A26-55E6CF5879EB}" dt="2023-02-27T09:59:10.849" v="103" actId="478"/>
          <ac:picMkLst>
            <pc:docMk/>
            <pc:sldMk cId="3311233970" sldId="3043"/>
            <ac:picMk id="49" creationId="{498AA93A-B06F-42DA-BB2F-4E3E3E32AE61}"/>
          </ac:picMkLst>
        </pc:picChg>
        <pc:picChg chg="add mod">
          <ac:chgData name="Simon Rollitt" userId="c39d15c6-4f6f-4169-bbfb-af1a892eacd3" providerId="ADAL" clId="{CAF559C5-1EEB-4A1E-9A26-55E6CF5879EB}" dt="2023-02-27T10:01:52.850" v="175"/>
          <ac:picMkLst>
            <pc:docMk/>
            <pc:sldMk cId="3311233970" sldId="3043"/>
            <ac:picMk id="50" creationId="{F9F92075-ECA6-4B0E-A74F-60E81712502F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31.773" v="190"/>
        <pc:sldMkLst>
          <pc:docMk/>
          <pc:sldMk cId="1166557654" sldId="3044"/>
        </pc:sldMkLst>
        <pc:picChg chg="del">
          <ac:chgData name="Simon Rollitt" userId="c39d15c6-4f6f-4169-bbfb-af1a892eacd3" providerId="ADAL" clId="{CAF559C5-1EEB-4A1E-9A26-55E6CF5879EB}" dt="2023-02-27T09:59:34.572" v="118" actId="478"/>
          <ac:picMkLst>
            <pc:docMk/>
            <pc:sldMk cId="1166557654" sldId="3044"/>
            <ac:picMk id="28" creationId="{62C63F20-D4EC-4401-9FDD-A0D7B67C3DF5}"/>
          </ac:picMkLst>
        </pc:picChg>
        <pc:picChg chg="add mod">
          <ac:chgData name="Simon Rollitt" userId="c39d15c6-4f6f-4169-bbfb-af1a892eacd3" providerId="ADAL" clId="{CAF559C5-1EEB-4A1E-9A26-55E6CF5879EB}" dt="2023-02-27T10:02:31.773" v="190"/>
          <ac:picMkLst>
            <pc:docMk/>
            <pc:sldMk cId="1166557654" sldId="3044"/>
            <ac:picMk id="29" creationId="{A9B415BB-7086-4FB3-ACED-25F5FCB66589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33.523" v="191"/>
        <pc:sldMkLst>
          <pc:docMk/>
          <pc:sldMk cId="2858768245" sldId="3045"/>
        </pc:sldMkLst>
        <pc:picChg chg="del">
          <ac:chgData name="Simon Rollitt" userId="c39d15c6-4f6f-4169-bbfb-af1a892eacd3" providerId="ADAL" clId="{CAF559C5-1EEB-4A1E-9A26-55E6CF5879EB}" dt="2023-02-27T09:59:35.561" v="119" actId="478"/>
          <ac:picMkLst>
            <pc:docMk/>
            <pc:sldMk cId="2858768245" sldId="3045"/>
            <ac:picMk id="27" creationId="{4F71E9F9-A364-47AF-824F-62CB02DADAFC}"/>
          </ac:picMkLst>
        </pc:picChg>
        <pc:picChg chg="add mod">
          <ac:chgData name="Simon Rollitt" userId="c39d15c6-4f6f-4169-bbfb-af1a892eacd3" providerId="ADAL" clId="{CAF559C5-1EEB-4A1E-9A26-55E6CF5879EB}" dt="2023-02-27T10:02:33.523" v="191"/>
          <ac:picMkLst>
            <pc:docMk/>
            <pc:sldMk cId="2858768245" sldId="3045"/>
            <ac:picMk id="28" creationId="{708F91BA-8889-4F1A-A87F-706A1880795A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34.920" v="192"/>
        <pc:sldMkLst>
          <pc:docMk/>
          <pc:sldMk cId="1900719468" sldId="3046"/>
        </pc:sldMkLst>
        <pc:picChg chg="del">
          <ac:chgData name="Simon Rollitt" userId="c39d15c6-4f6f-4169-bbfb-af1a892eacd3" providerId="ADAL" clId="{CAF559C5-1EEB-4A1E-9A26-55E6CF5879EB}" dt="2023-02-27T09:59:36.524" v="120" actId="478"/>
          <ac:picMkLst>
            <pc:docMk/>
            <pc:sldMk cId="1900719468" sldId="3046"/>
            <ac:picMk id="28" creationId="{94474286-D7DF-4474-B79B-2068510BB034}"/>
          </ac:picMkLst>
        </pc:picChg>
        <pc:picChg chg="add mod">
          <ac:chgData name="Simon Rollitt" userId="c39d15c6-4f6f-4169-bbfb-af1a892eacd3" providerId="ADAL" clId="{CAF559C5-1EEB-4A1E-9A26-55E6CF5879EB}" dt="2023-02-27T10:02:34.920" v="192"/>
          <ac:picMkLst>
            <pc:docMk/>
            <pc:sldMk cId="1900719468" sldId="3046"/>
            <ac:picMk id="29" creationId="{8D4A7F59-9A4C-46E6-81E2-70E0D9AB8062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48.180" v="196" actId="478"/>
        <pc:sldMkLst>
          <pc:docMk/>
          <pc:sldMk cId="1790977303" sldId="3047"/>
        </pc:sldMkLst>
        <pc:picChg chg="del">
          <ac:chgData name="Simon Rollitt" userId="c39d15c6-4f6f-4169-bbfb-af1a892eacd3" providerId="ADAL" clId="{CAF559C5-1EEB-4A1E-9A26-55E6CF5879EB}" dt="2023-02-27T09:59:38.663" v="122" actId="478"/>
          <ac:picMkLst>
            <pc:docMk/>
            <pc:sldMk cId="1790977303" sldId="3047"/>
            <ac:picMk id="27" creationId="{57ED5C2E-C564-45C2-8C7A-F06E0543231C}"/>
          </ac:picMkLst>
        </pc:picChg>
        <pc:picChg chg="add mod">
          <ac:chgData name="Simon Rollitt" userId="c39d15c6-4f6f-4169-bbfb-af1a892eacd3" providerId="ADAL" clId="{CAF559C5-1EEB-4A1E-9A26-55E6CF5879EB}" dt="2023-02-27T10:02:44.706" v="194"/>
          <ac:picMkLst>
            <pc:docMk/>
            <pc:sldMk cId="1790977303" sldId="3047"/>
            <ac:picMk id="28" creationId="{9F33C410-D10B-44E5-8AC9-0555A5B66BED}"/>
          </ac:picMkLst>
        </pc:picChg>
        <pc:picChg chg="add del mod">
          <ac:chgData name="Simon Rollitt" userId="c39d15c6-4f6f-4169-bbfb-af1a892eacd3" providerId="ADAL" clId="{CAF559C5-1EEB-4A1E-9A26-55E6CF5879EB}" dt="2023-02-27T10:02:48.180" v="196" actId="478"/>
          <ac:picMkLst>
            <pc:docMk/>
            <pc:sldMk cId="1790977303" sldId="3047"/>
            <ac:picMk id="29" creationId="{B55E3D71-3854-4DAF-BD8A-0519718FAFFA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51.424" v="197"/>
        <pc:sldMkLst>
          <pc:docMk/>
          <pc:sldMk cId="2332009812" sldId="3048"/>
        </pc:sldMkLst>
        <pc:picChg chg="del">
          <ac:chgData name="Simon Rollitt" userId="c39d15c6-4f6f-4169-bbfb-af1a892eacd3" providerId="ADAL" clId="{CAF559C5-1EEB-4A1E-9A26-55E6CF5879EB}" dt="2023-02-27T09:59:43.774" v="123" actId="478"/>
          <ac:picMkLst>
            <pc:docMk/>
            <pc:sldMk cId="2332009812" sldId="3048"/>
            <ac:picMk id="28" creationId="{D70FDD35-3BDF-477E-B380-EF352E76B98F}"/>
          </ac:picMkLst>
        </pc:picChg>
        <pc:picChg chg="add mod">
          <ac:chgData name="Simon Rollitt" userId="c39d15c6-4f6f-4169-bbfb-af1a892eacd3" providerId="ADAL" clId="{CAF559C5-1EEB-4A1E-9A26-55E6CF5879EB}" dt="2023-02-27T10:02:51.424" v="197"/>
          <ac:picMkLst>
            <pc:docMk/>
            <pc:sldMk cId="2332009812" sldId="3048"/>
            <ac:picMk id="29" creationId="{9623127B-3E0B-4FCE-9CA9-F7FE4BD2F0AE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23.596" v="157"/>
        <pc:sldMkLst>
          <pc:docMk/>
          <pc:sldMk cId="2181420185" sldId="3049"/>
        </pc:sldMkLst>
        <pc:picChg chg="del">
          <ac:chgData name="Simon Rollitt" userId="c39d15c6-4f6f-4169-bbfb-af1a892eacd3" providerId="ADAL" clId="{CAF559C5-1EEB-4A1E-9A26-55E6CF5879EB}" dt="2023-02-27T09:58:50.947" v="85" actId="478"/>
          <ac:picMkLst>
            <pc:docMk/>
            <pc:sldMk cId="2181420185" sldId="3049"/>
            <ac:picMk id="42" creationId="{11E757C5-127D-48A0-97A3-D3154F6160A4}"/>
          </ac:picMkLst>
        </pc:picChg>
        <pc:picChg chg="add mod">
          <ac:chgData name="Simon Rollitt" userId="c39d15c6-4f6f-4169-bbfb-af1a892eacd3" providerId="ADAL" clId="{CAF559C5-1EEB-4A1E-9A26-55E6CF5879EB}" dt="2023-02-27T10:01:23.596" v="157"/>
          <ac:picMkLst>
            <pc:docMk/>
            <pc:sldMk cId="2181420185" sldId="3049"/>
            <ac:picMk id="43" creationId="{59977B0A-C027-4EC9-8C2B-A245A17AF7E5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52.988" v="198"/>
        <pc:sldMkLst>
          <pc:docMk/>
          <pc:sldMk cId="704696547" sldId="3050"/>
        </pc:sldMkLst>
        <pc:picChg chg="del">
          <ac:chgData name="Simon Rollitt" userId="c39d15c6-4f6f-4169-bbfb-af1a892eacd3" providerId="ADAL" clId="{CAF559C5-1EEB-4A1E-9A26-55E6CF5879EB}" dt="2023-02-27T09:59:45.043" v="124" actId="478"/>
          <ac:picMkLst>
            <pc:docMk/>
            <pc:sldMk cId="704696547" sldId="3050"/>
            <ac:picMk id="31" creationId="{746F8E27-08BF-4191-B050-543EB3D464C5}"/>
          </ac:picMkLst>
        </pc:picChg>
        <pc:picChg chg="add mod">
          <ac:chgData name="Simon Rollitt" userId="c39d15c6-4f6f-4169-bbfb-af1a892eacd3" providerId="ADAL" clId="{CAF559C5-1EEB-4A1E-9A26-55E6CF5879EB}" dt="2023-02-27T10:02:52.988" v="198"/>
          <ac:picMkLst>
            <pc:docMk/>
            <pc:sldMk cId="704696547" sldId="3050"/>
            <ac:picMk id="32" creationId="{C215F9D0-B6C5-4484-A4B2-BE57CA96EE57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54.349" v="199"/>
        <pc:sldMkLst>
          <pc:docMk/>
          <pc:sldMk cId="4021015426" sldId="3051"/>
        </pc:sldMkLst>
        <pc:picChg chg="del">
          <ac:chgData name="Simon Rollitt" userId="c39d15c6-4f6f-4169-bbfb-af1a892eacd3" providerId="ADAL" clId="{CAF559C5-1EEB-4A1E-9A26-55E6CF5879EB}" dt="2023-02-27T09:59:46.101" v="125" actId="478"/>
          <ac:picMkLst>
            <pc:docMk/>
            <pc:sldMk cId="4021015426" sldId="3051"/>
            <ac:picMk id="29" creationId="{531D3113-03B3-4818-9133-6AB00A5501E4}"/>
          </ac:picMkLst>
        </pc:picChg>
        <pc:picChg chg="add mod">
          <ac:chgData name="Simon Rollitt" userId="c39d15c6-4f6f-4169-bbfb-af1a892eacd3" providerId="ADAL" clId="{CAF559C5-1EEB-4A1E-9A26-55E6CF5879EB}" dt="2023-02-27T10:02:54.349" v="199"/>
          <ac:picMkLst>
            <pc:docMk/>
            <pc:sldMk cId="4021015426" sldId="3051"/>
            <ac:picMk id="30" creationId="{24AF56BE-C1E4-4487-B726-B85DA9FB6556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56.603" v="200"/>
        <pc:sldMkLst>
          <pc:docMk/>
          <pc:sldMk cId="1235556985" sldId="3052"/>
        </pc:sldMkLst>
        <pc:picChg chg="del">
          <ac:chgData name="Simon Rollitt" userId="c39d15c6-4f6f-4169-bbfb-af1a892eacd3" providerId="ADAL" clId="{CAF559C5-1EEB-4A1E-9A26-55E6CF5879EB}" dt="2023-02-27T09:59:47.101" v="126" actId="478"/>
          <ac:picMkLst>
            <pc:docMk/>
            <pc:sldMk cId="1235556985" sldId="3052"/>
            <ac:picMk id="49" creationId="{E770494D-3979-4B6D-9543-D68753F86F13}"/>
          </ac:picMkLst>
        </pc:picChg>
        <pc:picChg chg="add mod">
          <ac:chgData name="Simon Rollitt" userId="c39d15c6-4f6f-4169-bbfb-af1a892eacd3" providerId="ADAL" clId="{CAF559C5-1EEB-4A1E-9A26-55E6CF5879EB}" dt="2023-02-27T10:02:56.603" v="200"/>
          <ac:picMkLst>
            <pc:docMk/>
            <pc:sldMk cId="1235556985" sldId="3052"/>
            <ac:picMk id="50" creationId="{C1421303-8C1D-44B0-9522-6FB68409C2FE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58.855" v="201"/>
        <pc:sldMkLst>
          <pc:docMk/>
          <pc:sldMk cId="3055254553" sldId="3053"/>
        </pc:sldMkLst>
        <pc:picChg chg="del">
          <ac:chgData name="Simon Rollitt" userId="c39d15c6-4f6f-4169-bbfb-af1a892eacd3" providerId="ADAL" clId="{CAF559C5-1EEB-4A1E-9A26-55E6CF5879EB}" dt="2023-02-27T09:59:48.831" v="127" actId="478"/>
          <ac:picMkLst>
            <pc:docMk/>
            <pc:sldMk cId="3055254553" sldId="3053"/>
            <ac:picMk id="35" creationId="{CE515566-4186-4E29-8E7C-0F1B0FA155F9}"/>
          </ac:picMkLst>
        </pc:picChg>
        <pc:picChg chg="add mod">
          <ac:chgData name="Simon Rollitt" userId="c39d15c6-4f6f-4169-bbfb-af1a892eacd3" providerId="ADAL" clId="{CAF559C5-1EEB-4A1E-9A26-55E6CF5879EB}" dt="2023-02-27T10:02:58.855" v="201"/>
          <ac:picMkLst>
            <pc:docMk/>
            <pc:sldMk cId="3055254553" sldId="3053"/>
            <ac:picMk id="36" creationId="{31BB6E35-C02E-40F4-BC92-4589458ADC69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3:03.269" v="202"/>
        <pc:sldMkLst>
          <pc:docMk/>
          <pc:sldMk cId="3558759774" sldId="3054"/>
        </pc:sldMkLst>
        <pc:picChg chg="del">
          <ac:chgData name="Simon Rollitt" userId="c39d15c6-4f6f-4169-bbfb-af1a892eacd3" providerId="ADAL" clId="{CAF559C5-1EEB-4A1E-9A26-55E6CF5879EB}" dt="2023-02-27T09:59:50.252" v="128" actId="478"/>
          <ac:picMkLst>
            <pc:docMk/>
            <pc:sldMk cId="3558759774" sldId="3054"/>
            <ac:picMk id="30" creationId="{2AF7B7B6-42DE-45FC-9B2E-C308DF16BB04}"/>
          </ac:picMkLst>
        </pc:picChg>
        <pc:picChg chg="add mod">
          <ac:chgData name="Simon Rollitt" userId="c39d15c6-4f6f-4169-bbfb-af1a892eacd3" providerId="ADAL" clId="{CAF559C5-1EEB-4A1E-9A26-55E6CF5879EB}" dt="2023-02-27T10:03:03.269" v="202"/>
          <ac:picMkLst>
            <pc:docMk/>
            <pc:sldMk cId="3558759774" sldId="3054"/>
            <ac:picMk id="31" creationId="{63470912-B0C4-4194-9495-4E9230F0E788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3:04.708" v="203"/>
        <pc:sldMkLst>
          <pc:docMk/>
          <pc:sldMk cId="1776219425" sldId="3055"/>
        </pc:sldMkLst>
        <pc:picChg chg="del">
          <ac:chgData name="Simon Rollitt" userId="c39d15c6-4f6f-4169-bbfb-af1a892eacd3" providerId="ADAL" clId="{CAF559C5-1EEB-4A1E-9A26-55E6CF5879EB}" dt="2023-02-27T09:59:53.310" v="129" actId="478"/>
          <ac:picMkLst>
            <pc:docMk/>
            <pc:sldMk cId="1776219425" sldId="3055"/>
            <ac:picMk id="28" creationId="{7DA8084C-99C6-4D2F-A9BA-494F4395DE28}"/>
          </ac:picMkLst>
        </pc:picChg>
        <pc:picChg chg="add mod">
          <ac:chgData name="Simon Rollitt" userId="c39d15c6-4f6f-4169-bbfb-af1a892eacd3" providerId="ADAL" clId="{CAF559C5-1EEB-4A1E-9A26-55E6CF5879EB}" dt="2023-02-27T10:03:04.708" v="203"/>
          <ac:picMkLst>
            <pc:docMk/>
            <pc:sldMk cId="1776219425" sldId="3055"/>
            <ac:picMk id="29" creationId="{BD644F30-6E65-497D-B91F-6700E2DF8F9D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3:06.191" v="204"/>
        <pc:sldMkLst>
          <pc:docMk/>
          <pc:sldMk cId="1941150331" sldId="3056"/>
        </pc:sldMkLst>
        <pc:picChg chg="del">
          <ac:chgData name="Simon Rollitt" userId="c39d15c6-4f6f-4169-bbfb-af1a892eacd3" providerId="ADAL" clId="{CAF559C5-1EEB-4A1E-9A26-55E6CF5879EB}" dt="2023-02-27T09:59:54.853" v="130" actId="478"/>
          <ac:picMkLst>
            <pc:docMk/>
            <pc:sldMk cId="1941150331" sldId="3056"/>
            <ac:picMk id="28" creationId="{51644594-4D46-40E4-B093-5E9CCED2906E}"/>
          </ac:picMkLst>
        </pc:picChg>
        <pc:picChg chg="add mod">
          <ac:chgData name="Simon Rollitt" userId="c39d15c6-4f6f-4169-bbfb-af1a892eacd3" providerId="ADAL" clId="{CAF559C5-1EEB-4A1E-9A26-55E6CF5879EB}" dt="2023-02-27T10:03:06.191" v="204"/>
          <ac:picMkLst>
            <pc:docMk/>
            <pc:sldMk cId="1941150331" sldId="3056"/>
            <ac:picMk id="29" creationId="{88ACBB0D-9084-4D47-9E4C-718D97B224B9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4:31.841" v="205"/>
        <pc:sldMkLst>
          <pc:docMk/>
          <pc:sldMk cId="3899422192" sldId="3057"/>
        </pc:sldMkLst>
        <pc:picChg chg="del">
          <ac:chgData name="Simon Rollitt" userId="c39d15c6-4f6f-4169-bbfb-af1a892eacd3" providerId="ADAL" clId="{CAF559C5-1EEB-4A1E-9A26-55E6CF5879EB}" dt="2023-02-27T09:59:55.918" v="131" actId="478"/>
          <ac:picMkLst>
            <pc:docMk/>
            <pc:sldMk cId="3899422192" sldId="3057"/>
            <ac:picMk id="32" creationId="{DC379491-289F-4FDC-90BC-B5050068F0CE}"/>
          </ac:picMkLst>
        </pc:picChg>
        <pc:picChg chg="add mod">
          <ac:chgData name="Simon Rollitt" userId="c39d15c6-4f6f-4169-bbfb-af1a892eacd3" providerId="ADAL" clId="{CAF559C5-1EEB-4A1E-9A26-55E6CF5879EB}" dt="2023-02-27T10:04:31.841" v="205"/>
          <ac:picMkLst>
            <pc:docMk/>
            <pc:sldMk cId="3899422192" sldId="3057"/>
            <ac:picMk id="33" creationId="{6E9235D9-4C53-4A11-A90A-208F7AE4233E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4:36.399" v="206"/>
        <pc:sldMkLst>
          <pc:docMk/>
          <pc:sldMk cId="3213240541" sldId="3058"/>
        </pc:sldMkLst>
        <pc:picChg chg="del">
          <ac:chgData name="Simon Rollitt" userId="c39d15c6-4f6f-4169-bbfb-af1a892eacd3" providerId="ADAL" clId="{CAF559C5-1EEB-4A1E-9A26-55E6CF5879EB}" dt="2023-02-27T09:59:56.931" v="132" actId="478"/>
          <ac:picMkLst>
            <pc:docMk/>
            <pc:sldMk cId="3213240541" sldId="3058"/>
            <ac:picMk id="29" creationId="{8A808A1F-2A85-47DB-9D0A-611EC9DF803A}"/>
          </ac:picMkLst>
        </pc:picChg>
        <pc:picChg chg="add mod">
          <ac:chgData name="Simon Rollitt" userId="c39d15c6-4f6f-4169-bbfb-af1a892eacd3" providerId="ADAL" clId="{CAF559C5-1EEB-4A1E-9A26-55E6CF5879EB}" dt="2023-02-27T10:04:36.399" v="206"/>
          <ac:picMkLst>
            <pc:docMk/>
            <pc:sldMk cId="3213240541" sldId="3058"/>
            <ac:picMk id="31" creationId="{79CD06B6-02C6-4FDC-A6F0-847922574E49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4:44.749" v="208"/>
        <pc:sldMkLst>
          <pc:docMk/>
          <pc:sldMk cId="1161452125" sldId="3059"/>
        </pc:sldMkLst>
        <pc:picChg chg="del">
          <ac:chgData name="Simon Rollitt" userId="c39d15c6-4f6f-4169-bbfb-af1a892eacd3" providerId="ADAL" clId="{CAF559C5-1EEB-4A1E-9A26-55E6CF5879EB}" dt="2023-02-27T09:59:58.950" v="134" actId="478"/>
          <ac:picMkLst>
            <pc:docMk/>
            <pc:sldMk cId="1161452125" sldId="3059"/>
            <ac:picMk id="41" creationId="{86372DC4-9A28-4687-9B53-DDC36EEBB44A}"/>
          </ac:picMkLst>
        </pc:picChg>
        <pc:picChg chg="add mod">
          <ac:chgData name="Simon Rollitt" userId="c39d15c6-4f6f-4169-bbfb-af1a892eacd3" providerId="ADAL" clId="{CAF559C5-1EEB-4A1E-9A26-55E6CF5879EB}" dt="2023-02-27T10:04:44.749" v="208"/>
          <ac:picMkLst>
            <pc:docMk/>
            <pc:sldMk cId="1161452125" sldId="3059"/>
            <ac:picMk id="46" creationId="{4C59881B-0504-4B9C-B817-A187C5D74C82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4:46.616" v="209"/>
        <pc:sldMkLst>
          <pc:docMk/>
          <pc:sldMk cId="2950971663" sldId="3060"/>
        </pc:sldMkLst>
        <pc:picChg chg="del">
          <ac:chgData name="Simon Rollitt" userId="c39d15c6-4f6f-4169-bbfb-af1a892eacd3" providerId="ADAL" clId="{CAF559C5-1EEB-4A1E-9A26-55E6CF5879EB}" dt="2023-02-27T09:59:59.901" v="135" actId="478"/>
          <ac:picMkLst>
            <pc:docMk/>
            <pc:sldMk cId="2950971663" sldId="3060"/>
            <ac:picMk id="41" creationId="{C4EC90F2-1F56-4A26-82AA-DF1063C63547}"/>
          </ac:picMkLst>
        </pc:picChg>
        <pc:picChg chg="add mod">
          <ac:chgData name="Simon Rollitt" userId="c39d15c6-4f6f-4169-bbfb-af1a892eacd3" providerId="ADAL" clId="{CAF559C5-1EEB-4A1E-9A26-55E6CF5879EB}" dt="2023-02-27T10:04:46.616" v="209"/>
          <ac:picMkLst>
            <pc:docMk/>
            <pc:sldMk cId="2950971663" sldId="3060"/>
            <ac:picMk id="46" creationId="{A6DF7365-5F6C-46C6-8C9C-A7B20486175D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4:48.441" v="210"/>
        <pc:sldMkLst>
          <pc:docMk/>
          <pc:sldMk cId="4169893943" sldId="3061"/>
        </pc:sldMkLst>
        <pc:picChg chg="del">
          <ac:chgData name="Simon Rollitt" userId="c39d15c6-4f6f-4169-bbfb-af1a892eacd3" providerId="ADAL" clId="{CAF559C5-1EEB-4A1E-9A26-55E6CF5879EB}" dt="2023-02-27T10:00:00.867" v="136" actId="478"/>
          <ac:picMkLst>
            <pc:docMk/>
            <pc:sldMk cId="4169893943" sldId="3061"/>
            <ac:picMk id="41" creationId="{4403C52B-E5A9-4365-BE63-40CAA8FE4531}"/>
          </ac:picMkLst>
        </pc:picChg>
        <pc:picChg chg="add mod">
          <ac:chgData name="Simon Rollitt" userId="c39d15c6-4f6f-4169-bbfb-af1a892eacd3" providerId="ADAL" clId="{CAF559C5-1EEB-4A1E-9A26-55E6CF5879EB}" dt="2023-02-27T10:04:48.441" v="210"/>
          <ac:picMkLst>
            <pc:docMk/>
            <pc:sldMk cId="4169893943" sldId="3061"/>
            <ac:picMk id="46" creationId="{3F3F4F14-101E-4249-BB95-9A37266AD30F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4:49.925" v="211"/>
        <pc:sldMkLst>
          <pc:docMk/>
          <pc:sldMk cId="3849662149" sldId="3062"/>
        </pc:sldMkLst>
        <pc:picChg chg="del">
          <ac:chgData name="Simon Rollitt" userId="c39d15c6-4f6f-4169-bbfb-af1a892eacd3" providerId="ADAL" clId="{CAF559C5-1EEB-4A1E-9A26-55E6CF5879EB}" dt="2023-02-27T10:00:01.813" v="137" actId="478"/>
          <ac:picMkLst>
            <pc:docMk/>
            <pc:sldMk cId="3849662149" sldId="3062"/>
            <ac:picMk id="41" creationId="{BA192AB3-6058-4901-A318-10936EAEE08A}"/>
          </ac:picMkLst>
        </pc:picChg>
        <pc:picChg chg="add mod">
          <ac:chgData name="Simon Rollitt" userId="c39d15c6-4f6f-4169-bbfb-af1a892eacd3" providerId="ADAL" clId="{CAF559C5-1EEB-4A1E-9A26-55E6CF5879EB}" dt="2023-02-27T10:04:49.925" v="211"/>
          <ac:picMkLst>
            <pc:docMk/>
            <pc:sldMk cId="3849662149" sldId="3062"/>
            <ac:picMk id="46" creationId="{9E555FF4-28E8-41EE-B1FB-A3A23220D434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4:51.388" v="212"/>
        <pc:sldMkLst>
          <pc:docMk/>
          <pc:sldMk cId="3664951508" sldId="3063"/>
        </pc:sldMkLst>
        <pc:picChg chg="del">
          <ac:chgData name="Simon Rollitt" userId="c39d15c6-4f6f-4169-bbfb-af1a892eacd3" providerId="ADAL" clId="{CAF559C5-1EEB-4A1E-9A26-55E6CF5879EB}" dt="2023-02-27T10:00:02.804" v="138" actId="478"/>
          <ac:picMkLst>
            <pc:docMk/>
            <pc:sldMk cId="3664951508" sldId="3063"/>
            <ac:picMk id="41" creationId="{CFD8DB0B-0A7D-42A7-AB09-0EA35C7CE0F3}"/>
          </ac:picMkLst>
        </pc:picChg>
        <pc:picChg chg="add mod">
          <ac:chgData name="Simon Rollitt" userId="c39d15c6-4f6f-4169-bbfb-af1a892eacd3" providerId="ADAL" clId="{CAF559C5-1EEB-4A1E-9A26-55E6CF5879EB}" dt="2023-02-27T10:04:51.388" v="212"/>
          <ac:picMkLst>
            <pc:docMk/>
            <pc:sldMk cId="3664951508" sldId="3063"/>
            <ac:picMk id="46" creationId="{A0F1EC95-7AD3-4900-8A10-13F394C656F9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4:52.951" v="213"/>
        <pc:sldMkLst>
          <pc:docMk/>
          <pc:sldMk cId="1691755025" sldId="3064"/>
        </pc:sldMkLst>
        <pc:picChg chg="del">
          <ac:chgData name="Simon Rollitt" userId="c39d15c6-4f6f-4169-bbfb-af1a892eacd3" providerId="ADAL" clId="{CAF559C5-1EEB-4A1E-9A26-55E6CF5879EB}" dt="2023-02-27T10:00:03.773" v="139" actId="478"/>
          <ac:picMkLst>
            <pc:docMk/>
            <pc:sldMk cId="1691755025" sldId="3064"/>
            <ac:picMk id="41" creationId="{70179DEE-0501-4569-A37A-D743F37A4AAF}"/>
          </ac:picMkLst>
        </pc:picChg>
        <pc:picChg chg="add mod">
          <ac:chgData name="Simon Rollitt" userId="c39d15c6-4f6f-4169-bbfb-af1a892eacd3" providerId="ADAL" clId="{CAF559C5-1EEB-4A1E-9A26-55E6CF5879EB}" dt="2023-02-27T10:04:52.951" v="213"/>
          <ac:picMkLst>
            <pc:docMk/>
            <pc:sldMk cId="1691755025" sldId="3064"/>
            <ac:picMk id="46" creationId="{E670E2E7-4C31-49B8-A6E1-83160BEBE411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4:54.937" v="214"/>
        <pc:sldMkLst>
          <pc:docMk/>
          <pc:sldMk cId="55520104" sldId="3065"/>
        </pc:sldMkLst>
        <pc:picChg chg="del">
          <ac:chgData name="Simon Rollitt" userId="c39d15c6-4f6f-4169-bbfb-af1a892eacd3" providerId="ADAL" clId="{CAF559C5-1EEB-4A1E-9A26-55E6CF5879EB}" dt="2023-02-27T10:00:04.981" v="140" actId="478"/>
          <ac:picMkLst>
            <pc:docMk/>
            <pc:sldMk cId="55520104" sldId="3065"/>
            <ac:picMk id="39" creationId="{0B6F042E-AA16-4F82-9D5C-C015DC79C3E8}"/>
          </ac:picMkLst>
        </pc:picChg>
        <pc:picChg chg="add mod">
          <ac:chgData name="Simon Rollitt" userId="c39d15c6-4f6f-4169-bbfb-af1a892eacd3" providerId="ADAL" clId="{CAF559C5-1EEB-4A1E-9A26-55E6CF5879EB}" dt="2023-02-27T10:04:54.937" v="214"/>
          <ac:picMkLst>
            <pc:docMk/>
            <pc:sldMk cId="55520104" sldId="3065"/>
            <ac:picMk id="46" creationId="{9B448D38-86ED-4756-80EF-49C118C948DE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4:56.404" v="215"/>
        <pc:sldMkLst>
          <pc:docMk/>
          <pc:sldMk cId="2634551186" sldId="3066"/>
        </pc:sldMkLst>
        <pc:picChg chg="del">
          <ac:chgData name="Simon Rollitt" userId="c39d15c6-4f6f-4169-bbfb-af1a892eacd3" providerId="ADAL" clId="{CAF559C5-1EEB-4A1E-9A26-55E6CF5879EB}" dt="2023-02-27T10:00:05.997" v="141" actId="478"/>
          <ac:picMkLst>
            <pc:docMk/>
            <pc:sldMk cId="2634551186" sldId="3066"/>
            <ac:picMk id="41" creationId="{E7CD3D51-9B83-41A5-92BC-F41089F7BE93}"/>
          </ac:picMkLst>
        </pc:picChg>
        <pc:picChg chg="add mod">
          <ac:chgData name="Simon Rollitt" userId="c39d15c6-4f6f-4169-bbfb-af1a892eacd3" providerId="ADAL" clId="{CAF559C5-1EEB-4A1E-9A26-55E6CF5879EB}" dt="2023-02-27T10:04:56.404" v="215"/>
          <ac:picMkLst>
            <pc:docMk/>
            <pc:sldMk cId="2634551186" sldId="3066"/>
            <ac:picMk id="46" creationId="{AAF87950-B7E6-4FA5-88D4-F80BE9FE0666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4:57.971" v="216"/>
        <pc:sldMkLst>
          <pc:docMk/>
          <pc:sldMk cId="4257147509" sldId="3067"/>
        </pc:sldMkLst>
        <pc:picChg chg="del">
          <ac:chgData name="Simon Rollitt" userId="c39d15c6-4f6f-4169-bbfb-af1a892eacd3" providerId="ADAL" clId="{CAF559C5-1EEB-4A1E-9A26-55E6CF5879EB}" dt="2023-02-27T10:00:07.896" v="142" actId="478"/>
          <ac:picMkLst>
            <pc:docMk/>
            <pc:sldMk cId="4257147509" sldId="3067"/>
            <ac:picMk id="41" creationId="{101C5EE6-4EB6-4397-B6F5-89B1E9A2508A}"/>
          </ac:picMkLst>
        </pc:picChg>
        <pc:picChg chg="add mod">
          <ac:chgData name="Simon Rollitt" userId="c39d15c6-4f6f-4169-bbfb-af1a892eacd3" providerId="ADAL" clId="{CAF559C5-1EEB-4A1E-9A26-55E6CF5879EB}" dt="2023-02-27T10:04:57.971" v="216"/>
          <ac:picMkLst>
            <pc:docMk/>
            <pc:sldMk cId="4257147509" sldId="3067"/>
            <ac:picMk id="46" creationId="{765BDF75-7A0C-4A3C-A1F5-85DE9B739BFE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2:36.219" v="193"/>
        <pc:sldMkLst>
          <pc:docMk/>
          <pc:sldMk cId="3161168783" sldId="3068"/>
        </pc:sldMkLst>
        <pc:picChg chg="del">
          <ac:chgData name="Simon Rollitt" userId="c39d15c6-4f6f-4169-bbfb-af1a892eacd3" providerId="ADAL" clId="{CAF559C5-1EEB-4A1E-9A26-55E6CF5879EB}" dt="2023-02-27T09:59:37.534" v="121" actId="478"/>
          <ac:picMkLst>
            <pc:docMk/>
            <pc:sldMk cId="3161168783" sldId="3068"/>
            <ac:picMk id="37" creationId="{DFF68445-D133-4412-8EA3-73C855ACFA7A}"/>
          </ac:picMkLst>
        </pc:picChg>
        <pc:picChg chg="add mod">
          <ac:chgData name="Simon Rollitt" userId="c39d15c6-4f6f-4169-bbfb-af1a892eacd3" providerId="ADAL" clId="{CAF559C5-1EEB-4A1E-9A26-55E6CF5879EB}" dt="2023-02-27T10:02:36.219" v="193"/>
          <ac:picMkLst>
            <pc:docMk/>
            <pc:sldMk cId="3161168783" sldId="3068"/>
            <ac:picMk id="38" creationId="{204ECBD3-DE4B-4910-BEC9-89E65FFC2750}"/>
          </ac:picMkLst>
        </pc:picChg>
      </pc:sldChg>
      <pc:sldChg chg="addSp delSp modSp mod">
        <pc:chgData name="Simon Rollitt" userId="c39d15c6-4f6f-4169-bbfb-af1a892eacd3" providerId="ADAL" clId="{CAF559C5-1EEB-4A1E-9A26-55E6CF5879EB}" dt="2023-02-27T10:01:34.442" v="163"/>
        <pc:sldMkLst>
          <pc:docMk/>
          <pc:sldMk cId="3423627236" sldId="3069"/>
        </pc:sldMkLst>
        <pc:picChg chg="del">
          <ac:chgData name="Simon Rollitt" userId="c39d15c6-4f6f-4169-bbfb-af1a892eacd3" providerId="ADAL" clId="{CAF559C5-1EEB-4A1E-9A26-55E6CF5879EB}" dt="2023-02-27T09:58:57.935" v="91" actId="478"/>
          <ac:picMkLst>
            <pc:docMk/>
            <pc:sldMk cId="3423627236" sldId="3069"/>
            <ac:picMk id="45" creationId="{31C221F4-7E3C-471B-BF22-5E1E46063C6E}"/>
          </ac:picMkLst>
        </pc:picChg>
        <pc:picChg chg="add mod">
          <ac:chgData name="Simon Rollitt" userId="c39d15c6-4f6f-4169-bbfb-af1a892eacd3" providerId="ADAL" clId="{CAF559C5-1EEB-4A1E-9A26-55E6CF5879EB}" dt="2023-02-27T10:01:34.442" v="163"/>
          <ac:picMkLst>
            <pc:docMk/>
            <pc:sldMk cId="3423627236" sldId="3069"/>
            <ac:picMk id="46" creationId="{65F6F83E-DFE1-4579-874A-47700442C8F6}"/>
          </ac:picMkLst>
        </pc:picChg>
      </pc:sldChg>
    </pc:docChg>
  </pc:docChgLst>
  <pc:docChgLst>
    <pc:chgData name="Simon Rollitt" userId="c39d15c6-4f6f-4169-bbfb-af1a892eacd3" providerId="ADAL" clId="{6E1EF24F-0342-4E4D-9B5D-5E9EBEC97346}"/>
    <pc:docChg chg="custSel modSld">
      <pc:chgData name="Simon Rollitt" userId="c39d15c6-4f6f-4169-bbfb-af1a892eacd3" providerId="ADAL" clId="{6E1EF24F-0342-4E4D-9B5D-5E9EBEC97346}" dt="2022-10-13T13:40:57.280" v="1339" actId="478"/>
      <pc:docMkLst>
        <pc:docMk/>
      </pc:docMkLst>
      <pc:sldChg chg="addSp modSp mod">
        <pc:chgData name="Simon Rollitt" userId="c39d15c6-4f6f-4169-bbfb-af1a892eacd3" providerId="ADAL" clId="{6E1EF24F-0342-4E4D-9B5D-5E9EBEC97346}" dt="2022-10-13T13:39:45.135" v="1269" actId="1038"/>
        <pc:sldMkLst>
          <pc:docMk/>
          <pc:sldMk cId="892325" sldId="2833"/>
        </pc:sldMkLst>
        <pc:spChg chg="mod">
          <ac:chgData name="Simon Rollitt" userId="c39d15c6-4f6f-4169-bbfb-af1a892eacd3" providerId="ADAL" clId="{6E1EF24F-0342-4E4D-9B5D-5E9EBEC97346}" dt="2022-10-13T11:42:02.155" v="5" actId="20577"/>
          <ac:spMkLst>
            <pc:docMk/>
            <pc:sldMk cId="892325" sldId="2833"/>
            <ac:spMk id="4" creationId="{D56AD81F-5691-486D-B284-0C31EE36EE6C}"/>
          </ac:spMkLst>
        </pc:spChg>
        <pc:picChg chg="add mod">
          <ac:chgData name="Simon Rollitt" userId="c39d15c6-4f6f-4169-bbfb-af1a892eacd3" providerId="ADAL" clId="{6E1EF24F-0342-4E4D-9B5D-5E9EBEC97346}" dt="2022-10-13T13:39:45.135" v="1269" actId="1038"/>
          <ac:picMkLst>
            <pc:docMk/>
            <pc:sldMk cId="892325" sldId="2833"/>
            <ac:picMk id="5" creationId="{32C7923B-BA61-43D7-B52F-08C78AF5E440}"/>
          </ac:picMkLst>
        </pc:picChg>
      </pc:sldChg>
      <pc:sldChg chg="addSp modSp mod modNotes">
        <pc:chgData name="Simon Rollitt" userId="c39d15c6-4f6f-4169-bbfb-af1a892eacd3" providerId="ADAL" clId="{6E1EF24F-0342-4E4D-9B5D-5E9EBEC97346}" dt="2022-10-13T13:39:59.688" v="1272"/>
        <pc:sldMkLst>
          <pc:docMk/>
          <pc:sldMk cId="270147426" sldId="2845"/>
        </pc:sldMkLst>
        <pc:spChg chg="mod">
          <ac:chgData name="Simon Rollitt" userId="c39d15c6-4f6f-4169-bbfb-af1a892eacd3" providerId="ADAL" clId="{6E1EF24F-0342-4E4D-9B5D-5E9EBEC97346}" dt="2022-10-13T11:44:13.998" v="92" actId="20577"/>
          <ac:spMkLst>
            <pc:docMk/>
            <pc:sldMk cId="270147426" sldId="2845"/>
            <ac:spMk id="4" creationId="{D56AD81F-5691-486D-B284-0C31EE36EE6C}"/>
          </ac:spMkLst>
        </pc:spChg>
        <pc:picChg chg="add mod">
          <ac:chgData name="Simon Rollitt" userId="c39d15c6-4f6f-4169-bbfb-af1a892eacd3" providerId="ADAL" clId="{6E1EF24F-0342-4E4D-9B5D-5E9EBEC97346}" dt="2022-10-13T13:39:59.688" v="1272"/>
          <ac:picMkLst>
            <pc:docMk/>
            <pc:sldMk cId="270147426" sldId="2845"/>
            <ac:picMk id="26" creationId="{799440FB-45FB-4F77-B164-00B8B42CCC10}"/>
          </ac:picMkLst>
        </pc:picChg>
      </pc:sldChg>
      <pc:sldChg chg="addSp delSp modSp mod">
        <pc:chgData name="Simon Rollitt" userId="c39d15c6-4f6f-4169-bbfb-af1a892eacd3" providerId="ADAL" clId="{6E1EF24F-0342-4E4D-9B5D-5E9EBEC97346}" dt="2022-10-13T13:40:57.280" v="1339" actId="478"/>
        <pc:sldMkLst>
          <pc:docMk/>
          <pc:sldMk cId="2808826828" sldId="2858"/>
        </pc:sldMkLst>
        <pc:picChg chg="add del mod">
          <ac:chgData name="Simon Rollitt" userId="c39d15c6-4f6f-4169-bbfb-af1a892eacd3" providerId="ADAL" clId="{6E1EF24F-0342-4E4D-9B5D-5E9EBEC97346}" dt="2022-10-13T13:40:57.280" v="1339" actId="478"/>
          <ac:picMkLst>
            <pc:docMk/>
            <pc:sldMk cId="2808826828" sldId="2858"/>
            <ac:picMk id="2" creationId="{8944B1A1-AA42-484E-BD41-75654A58D6B9}"/>
          </ac:picMkLst>
        </pc:picChg>
      </pc:sldChg>
      <pc:sldChg chg="addSp modSp mod modNotes">
        <pc:chgData name="Simon Rollitt" userId="c39d15c6-4f6f-4169-bbfb-af1a892eacd3" providerId="ADAL" clId="{6E1EF24F-0342-4E4D-9B5D-5E9EBEC97346}" dt="2022-10-13T13:40:00.697" v="1273"/>
        <pc:sldMkLst>
          <pc:docMk/>
          <pc:sldMk cId="518497691" sldId="2913"/>
        </pc:sldMkLst>
        <pc:spChg chg="mod">
          <ac:chgData name="Simon Rollitt" userId="c39d15c6-4f6f-4169-bbfb-af1a892eacd3" providerId="ADAL" clId="{6E1EF24F-0342-4E4D-9B5D-5E9EBEC97346}" dt="2022-10-13T12:16:37.553" v="95"/>
          <ac:spMkLst>
            <pc:docMk/>
            <pc:sldMk cId="518497691" sldId="2913"/>
            <ac:spMk id="4" creationId="{D56AD81F-5691-486D-B284-0C31EE36EE6C}"/>
          </ac:spMkLst>
        </pc:spChg>
        <pc:picChg chg="add mod">
          <ac:chgData name="Simon Rollitt" userId="c39d15c6-4f6f-4169-bbfb-af1a892eacd3" providerId="ADAL" clId="{6E1EF24F-0342-4E4D-9B5D-5E9EBEC97346}" dt="2022-10-13T13:40:00.697" v="1273"/>
          <ac:picMkLst>
            <pc:docMk/>
            <pc:sldMk cId="518497691" sldId="2913"/>
            <ac:picMk id="26" creationId="{6F4307B7-55B8-43C0-BB86-5D01E0948352}"/>
          </ac:picMkLst>
        </pc:picChg>
      </pc:sldChg>
      <pc:sldChg chg="addSp modSp mod modNotes">
        <pc:chgData name="Simon Rollitt" userId="c39d15c6-4f6f-4169-bbfb-af1a892eacd3" providerId="ADAL" clId="{6E1EF24F-0342-4E4D-9B5D-5E9EBEC97346}" dt="2022-10-13T13:40:01.601" v="1274"/>
        <pc:sldMkLst>
          <pc:docMk/>
          <pc:sldMk cId="2369169127" sldId="2914"/>
        </pc:sldMkLst>
        <pc:spChg chg="mod">
          <ac:chgData name="Simon Rollitt" userId="c39d15c6-4f6f-4169-bbfb-af1a892eacd3" providerId="ADAL" clId="{6E1EF24F-0342-4E4D-9B5D-5E9EBEC97346}" dt="2022-10-13T12:18:45.973" v="121"/>
          <ac:spMkLst>
            <pc:docMk/>
            <pc:sldMk cId="2369169127" sldId="2914"/>
            <ac:spMk id="4" creationId="{D56AD81F-5691-486D-B284-0C31EE36EE6C}"/>
          </ac:spMkLst>
        </pc:spChg>
        <pc:picChg chg="add mod">
          <ac:chgData name="Simon Rollitt" userId="c39d15c6-4f6f-4169-bbfb-af1a892eacd3" providerId="ADAL" clId="{6E1EF24F-0342-4E4D-9B5D-5E9EBEC97346}" dt="2022-10-13T13:40:01.601" v="1274"/>
          <ac:picMkLst>
            <pc:docMk/>
            <pc:sldMk cId="2369169127" sldId="2914"/>
            <ac:picMk id="26" creationId="{3DEF0D3B-0B92-496F-A368-7F7028D9F6F7}"/>
          </ac:picMkLst>
        </pc:picChg>
      </pc:sldChg>
      <pc:sldChg chg="addSp modSp mod modNotes">
        <pc:chgData name="Simon Rollitt" userId="c39d15c6-4f6f-4169-bbfb-af1a892eacd3" providerId="ADAL" clId="{6E1EF24F-0342-4E4D-9B5D-5E9EBEC97346}" dt="2022-10-13T13:40:10.920" v="1286"/>
        <pc:sldMkLst>
          <pc:docMk/>
          <pc:sldMk cId="2746597025" sldId="2921"/>
        </pc:sldMkLst>
        <pc:spChg chg="mod">
          <ac:chgData name="Simon Rollitt" userId="c39d15c6-4f6f-4169-bbfb-af1a892eacd3" providerId="ADAL" clId="{6E1EF24F-0342-4E4D-9B5D-5E9EBEC97346}" dt="2022-10-13T12:22:07.165" v="139"/>
          <ac:spMkLst>
            <pc:docMk/>
            <pc:sldMk cId="2746597025" sldId="2921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2746597025" sldId="2921"/>
            <ac:spMk id="3" creationId="{AD2D7363-BB6E-4BBD-A346-4D544EBB605B}"/>
          </ac:spMkLst>
        </pc:spChg>
        <pc:graphicFrameChg chg="mod modGraphic">
          <ac:chgData name="Simon Rollitt" userId="c39d15c6-4f6f-4169-bbfb-af1a892eacd3" providerId="ADAL" clId="{6E1EF24F-0342-4E4D-9B5D-5E9EBEC97346}" dt="2022-10-13T12:30:21.172" v="298" actId="20577"/>
          <ac:graphicFrameMkLst>
            <pc:docMk/>
            <pc:sldMk cId="2746597025" sldId="2921"/>
            <ac:graphicFrameMk id="29" creationId="{EF3DC00A-AA51-4069-B688-793F72ED199E}"/>
          </ac:graphicFrameMkLst>
        </pc:graphicFrameChg>
        <pc:picChg chg="add mod">
          <ac:chgData name="Simon Rollitt" userId="c39d15c6-4f6f-4169-bbfb-af1a892eacd3" providerId="ADAL" clId="{6E1EF24F-0342-4E4D-9B5D-5E9EBEC97346}" dt="2022-10-13T13:40:10.920" v="1286"/>
          <ac:picMkLst>
            <pc:docMk/>
            <pc:sldMk cId="2746597025" sldId="2921"/>
            <ac:picMk id="41" creationId="{59848D03-86BC-474A-9DDF-9595766B13E6}"/>
          </ac:picMkLst>
        </pc:picChg>
      </pc:sldChg>
      <pc:sldChg chg="addSp modSp mod modNotes">
        <pc:chgData name="Simon Rollitt" userId="c39d15c6-4f6f-4169-bbfb-af1a892eacd3" providerId="ADAL" clId="{6E1EF24F-0342-4E4D-9B5D-5E9EBEC97346}" dt="2022-10-13T13:40:11.722" v="1287"/>
        <pc:sldMkLst>
          <pc:docMk/>
          <pc:sldMk cId="3593120812" sldId="2922"/>
        </pc:sldMkLst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3593120812" sldId="2922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22:07.165" v="139"/>
          <ac:spMkLst>
            <pc:docMk/>
            <pc:sldMk cId="3593120812" sldId="2922"/>
            <ac:spMk id="40" creationId="{76721B47-867D-44D0-ABBE-6E0972C1C2EE}"/>
          </ac:spMkLst>
        </pc:spChg>
        <pc:graphicFrameChg chg="modGraphic">
          <ac:chgData name="Simon Rollitt" userId="c39d15c6-4f6f-4169-bbfb-af1a892eacd3" providerId="ADAL" clId="{6E1EF24F-0342-4E4D-9B5D-5E9EBEC97346}" dt="2022-10-13T12:30:42.635" v="306" actId="20577"/>
          <ac:graphicFrameMkLst>
            <pc:docMk/>
            <pc:sldMk cId="3593120812" sldId="2922"/>
            <ac:graphicFrameMk id="26" creationId="{BEB4EECB-AB84-4421-A6A6-D6C0FC4437B4}"/>
          </ac:graphicFrameMkLst>
        </pc:graphicFrameChg>
        <pc:picChg chg="add mod">
          <ac:chgData name="Simon Rollitt" userId="c39d15c6-4f6f-4169-bbfb-af1a892eacd3" providerId="ADAL" clId="{6E1EF24F-0342-4E4D-9B5D-5E9EBEC97346}" dt="2022-10-13T13:40:11.722" v="1287"/>
          <ac:picMkLst>
            <pc:docMk/>
            <pc:sldMk cId="3593120812" sldId="2922"/>
            <ac:picMk id="42" creationId="{1E1DF21C-24C3-4E0B-8447-7C4EA1E4F0CC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12.464" v="1288"/>
        <pc:sldMkLst>
          <pc:docMk/>
          <pc:sldMk cId="1082451281" sldId="2925"/>
        </pc:sldMkLst>
        <pc:spChg chg="mod">
          <ac:chgData name="Simon Rollitt" userId="c39d15c6-4f6f-4169-bbfb-af1a892eacd3" providerId="ADAL" clId="{6E1EF24F-0342-4E4D-9B5D-5E9EBEC97346}" dt="2022-10-13T12:22:07.165" v="139"/>
          <ac:spMkLst>
            <pc:docMk/>
            <pc:sldMk cId="1082451281" sldId="2925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1082451281" sldId="2925"/>
            <ac:spMk id="3" creationId="{AD2D7363-BB6E-4BBD-A346-4D544EBB605B}"/>
          </ac:spMkLst>
        </pc:spChg>
        <pc:graphicFrameChg chg="mod modGraphic">
          <ac:chgData name="Simon Rollitt" userId="c39d15c6-4f6f-4169-bbfb-af1a892eacd3" providerId="ADAL" clId="{6E1EF24F-0342-4E4D-9B5D-5E9EBEC97346}" dt="2022-10-13T12:31:01.078" v="311" actId="20577"/>
          <ac:graphicFrameMkLst>
            <pc:docMk/>
            <pc:sldMk cId="1082451281" sldId="2925"/>
            <ac:graphicFrameMk id="29" creationId="{EF3DC00A-AA51-4069-B688-793F72ED199E}"/>
          </ac:graphicFrameMkLst>
        </pc:graphicFrameChg>
        <pc:picChg chg="add mod">
          <ac:chgData name="Simon Rollitt" userId="c39d15c6-4f6f-4169-bbfb-af1a892eacd3" providerId="ADAL" clId="{6E1EF24F-0342-4E4D-9B5D-5E9EBEC97346}" dt="2022-10-13T13:40:12.464" v="1288"/>
          <ac:picMkLst>
            <pc:docMk/>
            <pc:sldMk cId="1082451281" sldId="2925"/>
            <ac:picMk id="41" creationId="{72F047CF-E4F9-4955-8759-3F216AE50824}"/>
          </ac:picMkLst>
        </pc:picChg>
      </pc:sldChg>
      <pc:sldChg chg="addSp modSp modNotes">
        <pc:chgData name="Simon Rollitt" userId="c39d15c6-4f6f-4169-bbfb-af1a892eacd3" providerId="ADAL" clId="{6E1EF24F-0342-4E4D-9B5D-5E9EBEC97346}" dt="2022-10-13T13:40:10.176" v="1285"/>
        <pc:sldMkLst>
          <pc:docMk/>
          <pc:sldMk cId="2058607857" sldId="2926"/>
        </pc:sldMkLst>
        <pc:spChg chg="mod">
          <ac:chgData name="Simon Rollitt" userId="c39d15c6-4f6f-4169-bbfb-af1a892eacd3" providerId="ADAL" clId="{6E1EF24F-0342-4E4D-9B5D-5E9EBEC97346}" dt="2022-10-13T12:22:07.165" v="139"/>
          <ac:spMkLst>
            <pc:docMk/>
            <pc:sldMk cId="2058607857" sldId="2926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2058607857" sldId="2926"/>
            <ac:spMk id="3" creationId="{AD2D7363-BB6E-4BBD-A346-4D544EBB605B}"/>
          </ac:spMkLst>
        </pc:spChg>
        <pc:picChg chg="add mod">
          <ac:chgData name="Simon Rollitt" userId="c39d15c6-4f6f-4169-bbfb-af1a892eacd3" providerId="ADAL" clId="{6E1EF24F-0342-4E4D-9B5D-5E9EBEC97346}" dt="2022-10-13T13:40:10.176" v="1285"/>
          <ac:picMkLst>
            <pc:docMk/>
            <pc:sldMk cId="2058607857" sldId="2926"/>
            <ac:picMk id="43" creationId="{9E7CCAC1-0A95-4315-8B21-CA3CC3CE8901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03.241" v="1276"/>
        <pc:sldMkLst>
          <pc:docMk/>
          <pc:sldMk cId="452755431" sldId="2932"/>
        </pc:sldMkLst>
        <pc:spChg chg="mod">
          <ac:chgData name="Simon Rollitt" userId="c39d15c6-4f6f-4169-bbfb-af1a892eacd3" providerId="ADAL" clId="{6E1EF24F-0342-4E4D-9B5D-5E9EBEC97346}" dt="2022-10-13T12:20:57.935" v="133"/>
          <ac:spMkLst>
            <pc:docMk/>
            <pc:sldMk cId="452755431" sldId="2932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452755431" sldId="2932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21:35.740" v="138" actId="20577"/>
          <ac:spMkLst>
            <pc:docMk/>
            <pc:sldMk cId="452755431" sldId="2932"/>
            <ac:spMk id="38" creationId="{2FB30991-A186-47E2-9DD9-3CEC4B0E15E1}"/>
          </ac:spMkLst>
        </pc:spChg>
        <pc:picChg chg="add mod">
          <ac:chgData name="Simon Rollitt" userId="c39d15c6-4f6f-4169-bbfb-af1a892eacd3" providerId="ADAL" clId="{6E1EF24F-0342-4E4D-9B5D-5E9EBEC97346}" dt="2022-10-13T13:40:03.241" v="1276"/>
          <ac:picMkLst>
            <pc:docMk/>
            <pc:sldMk cId="452755431" sldId="2932"/>
            <ac:picMk id="39" creationId="{84B0C204-CF20-4D43-B897-15DFE8A047C5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13.418" v="1289"/>
        <pc:sldMkLst>
          <pc:docMk/>
          <pc:sldMk cId="1018837721" sldId="2933"/>
        </pc:sldMkLst>
        <pc:spChg chg="mod">
          <ac:chgData name="Simon Rollitt" userId="c39d15c6-4f6f-4169-bbfb-af1a892eacd3" providerId="ADAL" clId="{6E1EF24F-0342-4E4D-9B5D-5E9EBEC97346}" dt="2022-10-13T12:31:36.229" v="324" actId="20577"/>
          <ac:spMkLst>
            <pc:docMk/>
            <pc:sldMk cId="1018837721" sldId="2933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1018837721" sldId="2933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31:23.091" v="322" actId="20577"/>
          <ac:spMkLst>
            <pc:docMk/>
            <pc:sldMk cId="1018837721" sldId="2933"/>
            <ac:spMk id="32" creationId="{A74EE0D0-183B-440B-B9B0-F7CC69AFC04C}"/>
          </ac:spMkLst>
        </pc:spChg>
        <pc:spChg chg="mod">
          <ac:chgData name="Simon Rollitt" userId="c39d15c6-4f6f-4169-bbfb-af1a892eacd3" providerId="ADAL" clId="{6E1EF24F-0342-4E4D-9B5D-5E9EBEC97346}" dt="2022-10-13T12:31:10.901" v="313" actId="20577"/>
          <ac:spMkLst>
            <pc:docMk/>
            <pc:sldMk cId="1018837721" sldId="2933"/>
            <ac:spMk id="40" creationId="{F522DB30-52C3-4AC7-AFBD-513E6D6109A9}"/>
          </ac:spMkLst>
        </pc:spChg>
        <pc:picChg chg="add mod">
          <ac:chgData name="Simon Rollitt" userId="c39d15c6-4f6f-4169-bbfb-af1a892eacd3" providerId="ADAL" clId="{6E1EF24F-0342-4E4D-9B5D-5E9EBEC97346}" dt="2022-10-13T13:40:13.418" v="1289"/>
          <ac:picMkLst>
            <pc:docMk/>
            <pc:sldMk cId="1018837721" sldId="2933"/>
            <ac:picMk id="41" creationId="{98BFDDAB-5947-45DD-8464-39F699285E06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17.208" v="1294"/>
        <pc:sldMkLst>
          <pc:docMk/>
          <pc:sldMk cId="232278887" sldId="2934"/>
        </pc:sldMkLst>
        <pc:spChg chg="mod">
          <ac:chgData name="Simon Rollitt" userId="c39d15c6-4f6f-4169-bbfb-af1a892eacd3" providerId="ADAL" clId="{6E1EF24F-0342-4E4D-9B5D-5E9EBEC97346}" dt="2022-10-13T12:34:37.225" v="485" actId="20577"/>
          <ac:spMkLst>
            <pc:docMk/>
            <pc:sldMk cId="232278887" sldId="2934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232278887" sldId="2934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34:48.190" v="490" actId="20577"/>
          <ac:spMkLst>
            <pc:docMk/>
            <pc:sldMk cId="232278887" sldId="2934"/>
            <ac:spMk id="32" creationId="{A74EE0D0-183B-440B-B9B0-F7CC69AFC04C}"/>
          </ac:spMkLst>
        </pc:spChg>
        <pc:spChg chg="mod">
          <ac:chgData name="Simon Rollitt" userId="c39d15c6-4f6f-4169-bbfb-af1a892eacd3" providerId="ADAL" clId="{6E1EF24F-0342-4E4D-9B5D-5E9EBEC97346}" dt="2022-10-13T12:34:57.441" v="492" actId="114"/>
          <ac:spMkLst>
            <pc:docMk/>
            <pc:sldMk cId="232278887" sldId="2934"/>
            <ac:spMk id="39" creationId="{AE4D1E0C-123F-4B8D-9AF3-D08857B96F5A}"/>
          </ac:spMkLst>
        </pc:spChg>
        <pc:spChg chg="mod">
          <ac:chgData name="Simon Rollitt" userId="c39d15c6-4f6f-4169-bbfb-af1a892eacd3" providerId="ADAL" clId="{6E1EF24F-0342-4E4D-9B5D-5E9EBEC97346}" dt="2022-10-13T12:34:41.395" v="489" actId="20577"/>
          <ac:spMkLst>
            <pc:docMk/>
            <pc:sldMk cId="232278887" sldId="2934"/>
            <ac:spMk id="40" creationId="{F522DB30-52C3-4AC7-AFBD-513E6D6109A9}"/>
          </ac:spMkLst>
        </pc:spChg>
        <pc:spChg chg="mod">
          <ac:chgData name="Simon Rollitt" userId="c39d15c6-4f6f-4169-bbfb-af1a892eacd3" providerId="ADAL" clId="{6E1EF24F-0342-4E4D-9B5D-5E9EBEC97346}" dt="2022-10-13T12:34:52.685" v="491" actId="20577"/>
          <ac:spMkLst>
            <pc:docMk/>
            <pc:sldMk cId="232278887" sldId="2934"/>
            <ac:spMk id="41" creationId="{549908CD-D659-4F76-9732-EE38F03B6DB5}"/>
          </ac:spMkLst>
        </pc:spChg>
        <pc:picChg chg="add mod">
          <ac:chgData name="Simon Rollitt" userId="c39d15c6-4f6f-4169-bbfb-af1a892eacd3" providerId="ADAL" clId="{6E1EF24F-0342-4E4D-9B5D-5E9EBEC97346}" dt="2022-10-13T13:40:17.208" v="1294"/>
          <ac:picMkLst>
            <pc:docMk/>
            <pc:sldMk cId="232278887" sldId="2934"/>
            <ac:picMk id="43" creationId="{E2859F57-F809-4AB9-91AD-8B2D237260C0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22.984" v="1301"/>
        <pc:sldMkLst>
          <pc:docMk/>
          <pc:sldMk cId="3352286159" sldId="2936"/>
        </pc:sldMkLst>
        <pc:spChg chg="mod">
          <ac:chgData name="Simon Rollitt" userId="c39d15c6-4f6f-4169-bbfb-af1a892eacd3" providerId="ADAL" clId="{6E1EF24F-0342-4E4D-9B5D-5E9EBEC97346}" dt="2022-10-13T12:37:53.784" v="554"/>
          <ac:spMkLst>
            <pc:docMk/>
            <pc:sldMk cId="3352286159" sldId="2936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41:05.502" v="555" actId="20577"/>
          <ac:spMkLst>
            <pc:docMk/>
            <pc:sldMk cId="3352286159" sldId="2936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41:11.795" v="559" actId="20577"/>
          <ac:spMkLst>
            <pc:docMk/>
            <pc:sldMk cId="3352286159" sldId="2936"/>
            <ac:spMk id="40" creationId="{F522DB30-52C3-4AC7-AFBD-513E6D6109A9}"/>
          </ac:spMkLst>
        </pc:spChg>
        <pc:picChg chg="add mod">
          <ac:chgData name="Simon Rollitt" userId="c39d15c6-4f6f-4169-bbfb-af1a892eacd3" providerId="ADAL" clId="{6E1EF24F-0342-4E4D-9B5D-5E9EBEC97346}" dt="2022-10-13T13:40:22.984" v="1301"/>
          <ac:picMkLst>
            <pc:docMk/>
            <pc:sldMk cId="3352286159" sldId="2936"/>
            <ac:picMk id="27" creationId="{C41B6B14-37C0-40D5-815D-57DACA6D8DF2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32.969" v="1311"/>
        <pc:sldMkLst>
          <pc:docMk/>
          <pc:sldMk cId="4217796090" sldId="2937"/>
        </pc:sldMkLst>
        <pc:spChg chg="mod">
          <ac:chgData name="Simon Rollitt" userId="c39d15c6-4f6f-4169-bbfb-af1a892eacd3" providerId="ADAL" clId="{6E1EF24F-0342-4E4D-9B5D-5E9EBEC97346}" dt="2022-10-13T12:46:37.064" v="767" actId="20577"/>
          <ac:spMkLst>
            <pc:docMk/>
            <pc:sldMk cId="4217796090" sldId="2937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37:53.784" v="554"/>
          <ac:spMkLst>
            <pc:docMk/>
            <pc:sldMk cId="4217796090" sldId="2937"/>
            <ac:spMk id="44" creationId="{87C54F14-7431-4223-AD38-643C719012E1}"/>
          </ac:spMkLst>
        </pc:spChg>
        <pc:spChg chg="mod">
          <ac:chgData name="Simon Rollitt" userId="c39d15c6-4f6f-4169-bbfb-af1a892eacd3" providerId="ADAL" clId="{6E1EF24F-0342-4E4D-9B5D-5E9EBEC97346}" dt="2022-10-13T12:46:48.235" v="772" actId="20577"/>
          <ac:spMkLst>
            <pc:docMk/>
            <pc:sldMk cId="4217796090" sldId="2937"/>
            <ac:spMk id="48" creationId="{C2EFAD17-8A2B-4832-9DFF-4FA97F29F842}"/>
          </ac:spMkLst>
        </pc:spChg>
        <pc:picChg chg="add mod">
          <ac:chgData name="Simon Rollitt" userId="c39d15c6-4f6f-4169-bbfb-af1a892eacd3" providerId="ADAL" clId="{6E1EF24F-0342-4E4D-9B5D-5E9EBEC97346}" dt="2022-10-13T13:40:32.969" v="1311"/>
          <ac:picMkLst>
            <pc:docMk/>
            <pc:sldMk cId="4217796090" sldId="2937"/>
            <ac:picMk id="28" creationId="{493D5E7F-8A80-4679-B6C3-F306202F3C2D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33.690" v="1312"/>
        <pc:sldMkLst>
          <pc:docMk/>
          <pc:sldMk cId="3218599884" sldId="2939"/>
        </pc:sldMkLst>
        <pc:spChg chg="mod">
          <ac:chgData name="Simon Rollitt" userId="c39d15c6-4f6f-4169-bbfb-af1a892eacd3" providerId="ADAL" clId="{6E1EF24F-0342-4E4D-9B5D-5E9EBEC97346}" dt="2022-10-13T12:47:01.305" v="773" actId="20577"/>
          <ac:spMkLst>
            <pc:docMk/>
            <pc:sldMk cId="3218599884" sldId="2939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37:53.784" v="554"/>
          <ac:spMkLst>
            <pc:docMk/>
            <pc:sldMk cId="3218599884" sldId="2939"/>
            <ac:spMk id="43" creationId="{8803E0DF-BE88-41E5-9FCE-7F9BA7C5012A}"/>
          </ac:spMkLst>
        </pc:spChg>
        <pc:spChg chg="mod">
          <ac:chgData name="Simon Rollitt" userId="c39d15c6-4f6f-4169-bbfb-af1a892eacd3" providerId="ADAL" clId="{6E1EF24F-0342-4E4D-9B5D-5E9EBEC97346}" dt="2022-10-13T12:47:08.573" v="778" actId="20577"/>
          <ac:spMkLst>
            <pc:docMk/>
            <pc:sldMk cId="3218599884" sldId="2939"/>
            <ac:spMk id="48" creationId="{C2EFAD17-8A2B-4832-9DFF-4FA97F29F842}"/>
          </ac:spMkLst>
        </pc:spChg>
        <pc:picChg chg="add mod">
          <ac:chgData name="Simon Rollitt" userId="c39d15c6-4f6f-4169-bbfb-af1a892eacd3" providerId="ADAL" clId="{6E1EF24F-0342-4E4D-9B5D-5E9EBEC97346}" dt="2022-10-13T13:40:33.690" v="1312"/>
          <ac:picMkLst>
            <pc:docMk/>
            <pc:sldMk cId="3218599884" sldId="2939"/>
            <ac:picMk id="26" creationId="{F8A3F9E5-5B25-43DA-883F-2559B108AB8D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14.225" v="1290"/>
        <pc:sldMkLst>
          <pc:docMk/>
          <pc:sldMk cId="1420573582" sldId="2940"/>
        </pc:sldMkLst>
        <pc:spChg chg="mod">
          <ac:chgData name="Simon Rollitt" userId="c39d15c6-4f6f-4169-bbfb-af1a892eacd3" providerId="ADAL" clId="{6E1EF24F-0342-4E4D-9B5D-5E9EBEC97346}" dt="2022-10-13T12:31:43.165" v="326" actId="20577"/>
          <ac:spMkLst>
            <pc:docMk/>
            <pc:sldMk cId="1420573582" sldId="2940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1420573582" sldId="2940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32:07.524" v="342" actId="20577"/>
          <ac:spMkLst>
            <pc:docMk/>
            <pc:sldMk cId="1420573582" sldId="2940"/>
            <ac:spMk id="32" creationId="{A74EE0D0-183B-440B-B9B0-F7CC69AFC04C}"/>
          </ac:spMkLst>
        </pc:spChg>
        <pc:spChg chg="mod">
          <ac:chgData name="Simon Rollitt" userId="c39d15c6-4f6f-4169-bbfb-af1a892eacd3" providerId="ADAL" clId="{6E1EF24F-0342-4E4D-9B5D-5E9EBEC97346}" dt="2022-10-13T12:31:48.429" v="330" actId="20577"/>
          <ac:spMkLst>
            <pc:docMk/>
            <pc:sldMk cId="1420573582" sldId="2940"/>
            <ac:spMk id="40" creationId="{F522DB30-52C3-4AC7-AFBD-513E6D6109A9}"/>
          </ac:spMkLst>
        </pc:spChg>
        <pc:picChg chg="add mod">
          <ac:chgData name="Simon Rollitt" userId="c39d15c6-4f6f-4169-bbfb-af1a892eacd3" providerId="ADAL" clId="{6E1EF24F-0342-4E4D-9B5D-5E9EBEC97346}" dt="2022-10-13T13:40:14.225" v="1290"/>
          <ac:picMkLst>
            <pc:docMk/>
            <pc:sldMk cId="1420573582" sldId="2940"/>
            <ac:picMk id="41" creationId="{D0C071B5-256A-483C-88CD-99C5A6B36B35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15.719" v="1292"/>
        <pc:sldMkLst>
          <pc:docMk/>
          <pc:sldMk cId="2795153155" sldId="2941"/>
        </pc:sldMkLst>
        <pc:spChg chg="mod">
          <ac:chgData name="Simon Rollitt" userId="c39d15c6-4f6f-4169-bbfb-af1a892eacd3" providerId="ADAL" clId="{6E1EF24F-0342-4E4D-9B5D-5E9EBEC97346}" dt="2022-10-13T12:32:49.767" v="368" actId="20577"/>
          <ac:spMkLst>
            <pc:docMk/>
            <pc:sldMk cId="2795153155" sldId="2941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2795153155" sldId="2941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33:06.295" v="389" actId="20577"/>
          <ac:spMkLst>
            <pc:docMk/>
            <pc:sldMk cId="2795153155" sldId="2941"/>
            <ac:spMk id="32" creationId="{A74EE0D0-183B-440B-B9B0-F7CC69AFC04C}"/>
          </ac:spMkLst>
        </pc:spChg>
        <pc:spChg chg="mod">
          <ac:chgData name="Simon Rollitt" userId="c39d15c6-4f6f-4169-bbfb-af1a892eacd3" providerId="ADAL" clId="{6E1EF24F-0342-4E4D-9B5D-5E9EBEC97346}" dt="2022-10-13T12:32:54.832" v="371" actId="20577"/>
          <ac:spMkLst>
            <pc:docMk/>
            <pc:sldMk cId="2795153155" sldId="2941"/>
            <ac:spMk id="40" creationId="{F522DB30-52C3-4AC7-AFBD-513E6D6109A9}"/>
          </ac:spMkLst>
        </pc:spChg>
        <pc:picChg chg="add mod">
          <ac:chgData name="Simon Rollitt" userId="c39d15c6-4f6f-4169-bbfb-af1a892eacd3" providerId="ADAL" clId="{6E1EF24F-0342-4E4D-9B5D-5E9EBEC97346}" dt="2022-10-13T13:40:15.719" v="1292"/>
          <ac:picMkLst>
            <pc:docMk/>
            <pc:sldMk cId="2795153155" sldId="2941"/>
            <ac:picMk id="41" creationId="{D3BEFDC8-C389-40FB-870A-A6BC79A49924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06.321" v="1280"/>
        <pc:sldMkLst>
          <pc:docMk/>
          <pc:sldMk cId="419311981" sldId="3013"/>
        </pc:sldMkLst>
        <pc:spChg chg="mod">
          <ac:chgData name="Simon Rollitt" userId="c39d15c6-4f6f-4169-bbfb-af1a892eacd3" providerId="ADAL" clId="{6E1EF24F-0342-4E4D-9B5D-5E9EBEC97346}" dt="2022-10-13T12:24:53.679" v="182"/>
          <ac:spMkLst>
            <pc:docMk/>
            <pc:sldMk cId="419311981" sldId="3013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419311981" sldId="3013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25:11.893" v="183" actId="20577"/>
          <ac:spMkLst>
            <pc:docMk/>
            <pc:sldMk cId="419311981" sldId="3013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25:14.684" v="185" actId="20577"/>
          <ac:spMkLst>
            <pc:docMk/>
            <pc:sldMk cId="419311981" sldId="3013"/>
            <ac:spMk id="40" creationId="{F522DB30-52C3-4AC7-AFBD-513E6D6109A9}"/>
          </ac:spMkLst>
        </pc:spChg>
        <pc:picChg chg="add mod">
          <ac:chgData name="Simon Rollitt" userId="c39d15c6-4f6f-4169-bbfb-af1a892eacd3" providerId="ADAL" clId="{6E1EF24F-0342-4E4D-9B5D-5E9EBEC97346}" dt="2022-10-13T13:40:06.321" v="1280"/>
          <ac:picMkLst>
            <pc:docMk/>
            <pc:sldMk cId="419311981" sldId="3013"/>
            <ac:picMk id="39" creationId="{9319A0C2-4972-4E4A-AEE5-AA9302FE638E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05.608" v="1279"/>
        <pc:sldMkLst>
          <pc:docMk/>
          <pc:sldMk cId="3748253370" sldId="3014"/>
        </pc:sldMkLst>
        <pc:spChg chg="mod">
          <ac:chgData name="Simon Rollitt" userId="c39d15c6-4f6f-4169-bbfb-af1a892eacd3" providerId="ADAL" clId="{6E1EF24F-0342-4E4D-9B5D-5E9EBEC97346}" dt="2022-10-13T12:20:57.935" v="133"/>
          <ac:spMkLst>
            <pc:docMk/>
            <pc:sldMk cId="3748253370" sldId="3014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3748253370" sldId="3014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24:20.461" v="181" actId="20577"/>
          <ac:spMkLst>
            <pc:docMk/>
            <pc:sldMk cId="3748253370" sldId="3014"/>
            <ac:spMk id="32" creationId="{A74EE0D0-183B-440B-B9B0-F7CC69AFC04C}"/>
          </ac:spMkLst>
        </pc:spChg>
        <pc:spChg chg="mod">
          <ac:chgData name="Simon Rollitt" userId="c39d15c6-4f6f-4169-bbfb-af1a892eacd3" providerId="ADAL" clId="{6E1EF24F-0342-4E4D-9B5D-5E9EBEC97346}" dt="2022-10-13T12:23:11.562" v="141" actId="20577"/>
          <ac:spMkLst>
            <pc:docMk/>
            <pc:sldMk cId="3748253370" sldId="3014"/>
            <ac:spMk id="38" creationId="{2FB30991-A186-47E2-9DD9-3CEC4B0E15E1}"/>
          </ac:spMkLst>
        </pc:spChg>
        <pc:picChg chg="mod">
          <ac:chgData name="Simon Rollitt" userId="c39d15c6-4f6f-4169-bbfb-af1a892eacd3" providerId="ADAL" clId="{6E1EF24F-0342-4E4D-9B5D-5E9EBEC97346}" dt="2022-10-13T12:24:09.146" v="180" actId="1038"/>
          <ac:picMkLst>
            <pc:docMk/>
            <pc:sldMk cId="3748253370" sldId="3014"/>
            <ac:picMk id="13" creationId="{A37516B0-34A5-44C8-B9DF-28FCB6B962A6}"/>
          </ac:picMkLst>
        </pc:picChg>
        <pc:picChg chg="add mod">
          <ac:chgData name="Simon Rollitt" userId="c39d15c6-4f6f-4169-bbfb-af1a892eacd3" providerId="ADAL" clId="{6E1EF24F-0342-4E4D-9B5D-5E9EBEC97346}" dt="2022-10-13T13:40:05.608" v="1279"/>
          <ac:picMkLst>
            <pc:docMk/>
            <pc:sldMk cId="3748253370" sldId="3014"/>
            <ac:picMk id="39" creationId="{5E7A7434-35F4-438F-8EE3-6D4E8E38AEA0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31.240" v="1310"/>
        <pc:sldMkLst>
          <pc:docMk/>
          <pc:sldMk cId="1046375524" sldId="3015"/>
        </pc:sldMkLst>
        <pc:spChg chg="mod">
          <ac:chgData name="Simon Rollitt" userId="c39d15c6-4f6f-4169-bbfb-af1a892eacd3" providerId="ADAL" clId="{6E1EF24F-0342-4E4D-9B5D-5E9EBEC97346}" dt="2022-10-13T12:46:02.499" v="753" actId="20577"/>
          <ac:spMkLst>
            <pc:docMk/>
            <pc:sldMk cId="1046375524" sldId="3015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37:53.784" v="554"/>
          <ac:spMkLst>
            <pc:docMk/>
            <pc:sldMk cId="1046375524" sldId="3015"/>
            <ac:spMk id="42" creationId="{684C3A79-11C1-4D3B-834C-8CE78221C13F}"/>
          </ac:spMkLst>
        </pc:spChg>
        <pc:spChg chg="mod">
          <ac:chgData name="Simon Rollitt" userId="c39d15c6-4f6f-4169-bbfb-af1a892eacd3" providerId="ADAL" clId="{6E1EF24F-0342-4E4D-9B5D-5E9EBEC97346}" dt="2022-10-13T12:46:18.457" v="762" actId="20577"/>
          <ac:spMkLst>
            <pc:docMk/>
            <pc:sldMk cId="1046375524" sldId="3015"/>
            <ac:spMk id="48" creationId="{C2EFAD17-8A2B-4832-9DFF-4FA97F29F842}"/>
          </ac:spMkLst>
        </pc:spChg>
        <pc:graphicFrameChg chg="modGraphic">
          <ac:chgData name="Simon Rollitt" userId="c39d15c6-4f6f-4169-bbfb-af1a892eacd3" providerId="ADAL" clId="{6E1EF24F-0342-4E4D-9B5D-5E9EBEC97346}" dt="2022-10-13T12:46:27.538" v="766" actId="20577"/>
          <ac:graphicFrameMkLst>
            <pc:docMk/>
            <pc:sldMk cId="1046375524" sldId="3015"/>
            <ac:graphicFrameMk id="50" creationId="{F6FB8067-09A3-4750-BD91-E88107D67A37}"/>
          </ac:graphicFrameMkLst>
        </pc:graphicFrameChg>
        <pc:picChg chg="add mod">
          <ac:chgData name="Simon Rollitt" userId="c39d15c6-4f6f-4169-bbfb-af1a892eacd3" providerId="ADAL" clId="{6E1EF24F-0342-4E4D-9B5D-5E9EBEC97346}" dt="2022-10-13T13:40:31.240" v="1310"/>
          <ac:picMkLst>
            <pc:docMk/>
            <pc:sldMk cId="1046375524" sldId="3015"/>
            <ac:picMk id="27" creationId="{69C6B7ED-C384-4281-874B-2A06B8BDF07A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23.776" v="1302"/>
        <pc:sldMkLst>
          <pc:docMk/>
          <pc:sldMk cId="3854485869" sldId="3016"/>
        </pc:sldMkLst>
        <pc:spChg chg="mod">
          <ac:chgData name="Simon Rollitt" userId="c39d15c6-4f6f-4169-bbfb-af1a892eacd3" providerId="ADAL" clId="{6E1EF24F-0342-4E4D-9B5D-5E9EBEC97346}" dt="2022-10-13T12:41:21.372" v="560" actId="20577"/>
          <ac:spMkLst>
            <pc:docMk/>
            <pc:sldMk cId="3854485869" sldId="3016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41:25.234" v="564" actId="20577"/>
          <ac:spMkLst>
            <pc:docMk/>
            <pc:sldMk cId="3854485869" sldId="3016"/>
            <ac:spMk id="40" creationId="{F522DB30-52C3-4AC7-AFBD-513E6D6109A9}"/>
          </ac:spMkLst>
        </pc:spChg>
        <pc:spChg chg="mod">
          <ac:chgData name="Simon Rollitt" userId="c39d15c6-4f6f-4169-bbfb-af1a892eacd3" providerId="ADAL" clId="{6E1EF24F-0342-4E4D-9B5D-5E9EBEC97346}" dt="2022-10-13T12:37:53.784" v="554"/>
          <ac:spMkLst>
            <pc:docMk/>
            <pc:sldMk cId="3854485869" sldId="3016"/>
            <ac:spMk id="42" creationId="{83A0A652-0804-42B0-B652-3807E04A3057}"/>
          </ac:spMkLst>
        </pc:spChg>
        <pc:spChg chg="mod">
          <ac:chgData name="Simon Rollitt" userId="c39d15c6-4f6f-4169-bbfb-af1a892eacd3" providerId="ADAL" clId="{6E1EF24F-0342-4E4D-9B5D-5E9EBEC97346}" dt="2022-10-13T12:41:35.142" v="567" actId="113"/>
          <ac:spMkLst>
            <pc:docMk/>
            <pc:sldMk cId="3854485869" sldId="3016"/>
            <ac:spMk id="48" creationId="{C2EFAD17-8A2B-4832-9DFF-4FA97F29F842}"/>
          </ac:spMkLst>
        </pc:spChg>
        <pc:picChg chg="add mod">
          <ac:chgData name="Simon Rollitt" userId="c39d15c6-4f6f-4169-bbfb-af1a892eacd3" providerId="ADAL" clId="{6E1EF24F-0342-4E4D-9B5D-5E9EBEC97346}" dt="2022-10-13T13:40:23.776" v="1302"/>
          <ac:picMkLst>
            <pc:docMk/>
            <pc:sldMk cId="3854485869" sldId="3016"/>
            <ac:picMk id="28" creationId="{3F3325BC-1BBD-45FB-9192-7BEFB4178E51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24.597" v="1303"/>
        <pc:sldMkLst>
          <pc:docMk/>
          <pc:sldMk cId="1389214272" sldId="3017"/>
        </pc:sldMkLst>
        <pc:spChg chg="mod">
          <ac:chgData name="Simon Rollitt" userId="c39d15c6-4f6f-4169-bbfb-af1a892eacd3" providerId="ADAL" clId="{6E1EF24F-0342-4E4D-9B5D-5E9EBEC97346}" dt="2022-10-13T12:41:44.707" v="568" actId="20577"/>
          <ac:spMkLst>
            <pc:docMk/>
            <pc:sldMk cId="1389214272" sldId="3017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41:48.406" v="572" actId="20577"/>
          <ac:spMkLst>
            <pc:docMk/>
            <pc:sldMk cId="1389214272" sldId="3017"/>
            <ac:spMk id="40" creationId="{F522DB30-52C3-4AC7-AFBD-513E6D6109A9}"/>
          </ac:spMkLst>
        </pc:spChg>
        <pc:spChg chg="mod">
          <ac:chgData name="Simon Rollitt" userId="c39d15c6-4f6f-4169-bbfb-af1a892eacd3" providerId="ADAL" clId="{6E1EF24F-0342-4E4D-9B5D-5E9EBEC97346}" dt="2022-10-13T12:37:53.784" v="554"/>
          <ac:spMkLst>
            <pc:docMk/>
            <pc:sldMk cId="1389214272" sldId="3017"/>
            <ac:spMk id="43" creationId="{6D20931B-2FA8-42B4-890B-68B5B346F414}"/>
          </ac:spMkLst>
        </pc:spChg>
        <pc:spChg chg="mod">
          <ac:chgData name="Simon Rollitt" userId="c39d15c6-4f6f-4169-bbfb-af1a892eacd3" providerId="ADAL" clId="{6E1EF24F-0342-4E4D-9B5D-5E9EBEC97346}" dt="2022-10-13T12:41:58.351" v="580" actId="20577"/>
          <ac:spMkLst>
            <pc:docMk/>
            <pc:sldMk cId="1389214272" sldId="3017"/>
            <ac:spMk id="48" creationId="{C2EFAD17-8A2B-4832-9DFF-4FA97F29F842}"/>
          </ac:spMkLst>
        </pc:spChg>
        <pc:picChg chg="add mod">
          <ac:chgData name="Simon Rollitt" userId="c39d15c6-4f6f-4169-bbfb-af1a892eacd3" providerId="ADAL" clId="{6E1EF24F-0342-4E4D-9B5D-5E9EBEC97346}" dt="2022-10-13T13:40:24.597" v="1303"/>
          <ac:picMkLst>
            <pc:docMk/>
            <pc:sldMk cId="1389214272" sldId="3017"/>
            <ac:picMk id="27" creationId="{A65689A3-B391-4063-9A88-C6B00B3243A9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25.323" v="1304"/>
        <pc:sldMkLst>
          <pc:docMk/>
          <pc:sldMk cId="2706008089" sldId="3018"/>
        </pc:sldMkLst>
        <pc:spChg chg="mod">
          <ac:chgData name="Simon Rollitt" userId="c39d15c6-4f6f-4169-bbfb-af1a892eacd3" providerId="ADAL" clId="{6E1EF24F-0342-4E4D-9B5D-5E9EBEC97346}" dt="2022-10-13T12:42:05.243" v="581" actId="20577"/>
          <ac:spMkLst>
            <pc:docMk/>
            <pc:sldMk cId="2706008089" sldId="3018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42:09.087" v="585" actId="20577"/>
          <ac:spMkLst>
            <pc:docMk/>
            <pc:sldMk cId="2706008089" sldId="3018"/>
            <ac:spMk id="40" creationId="{F522DB30-52C3-4AC7-AFBD-513E6D6109A9}"/>
          </ac:spMkLst>
        </pc:spChg>
        <pc:spChg chg="mod">
          <ac:chgData name="Simon Rollitt" userId="c39d15c6-4f6f-4169-bbfb-af1a892eacd3" providerId="ADAL" clId="{6E1EF24F-0342-4E4D-9B5D-5E9EBEC97346}" dt="2022-10-13T12:37:53.784" v="554"/>
          <ac:spMkLst>
            <pc:docMk/>
            <pc:sldMk cId="2706008089" sldId="3018"/>
            <ac:spMk id="44" creationId="{4EA6C130-B62A-455D-8243-2CF23F49F9BC}"/>
          </ac:spMkLst>
        </pc:spChg>
        <pc:spChg chg="mod">
          <ac:chgData name="Simon Rollitt" userId="c39d15c6-4f6f-4169-bbfb-af1a892eacd3" providerId="ADAL" clId="{6E1EF24F-0342-4E4D-9B5D-5E9EBEC97346}" dt="2022-10-13T12:42:51.446" v="641" actId="20577"/>
          <ac:spMkLst>
            <pc:docMk/>
            <pc:sldMk cId="2706008089" sldId="3018"/>
            <ac:spMk id="48" creationId="{C2EFAD17-8A2B-4832-9DFF-4FA97F29F842}"/>
          </ac:spMkLst>
        </pc:spChg>
        <pc:picChg chg="add mod">
          <ac:chgData name="Simon Rollitt" userId="c39d15c6-4f6f-4169-bbfb-af1a892eacd3" providerId="ADAL" clId="{6E1EF24F-0342-4E4D-9B5D-5E9EBEC97346}" dt="2022-10-13T13:40:25.323" v="1304"/>
          <ac:picMkLst>
            <pc:docMk/>
            <pc:sldMk cId="2706008089" sldId="3018"/>
            <ac:picMk id="29" creationId="{A5DE8D30-58DE-46F7-9856-EE13E807178F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26.145" v="1305"/>
        <pc:sldMkLst>
          <pc:docMk/>
          <pc:sldMk cId="1872980603" sldId="3019"/>
        </pc:sldMkLst>
        <pc:spChg chg="mod">
          <ac:chgData name="Simon Rollitt" userId="c39d15c6-4f6f-4169-bbfb-af1a892eacd3" providerId="ADAL" clId="{6E1EF24F-0342-4E4D-9B5D-5E9EBEC97346}" dt="2022-10-13T12:42:58.605" v="642" actId="20577"/>
          <ac:spMkLst>
            <pc:docMk/>
            <pc:sldMk cId="1872980603" sldId="3019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43:02.538" v="646" actId="20577"/>
          <ac:spMkLst>
            <pc:docMk/>
            <pc:sldMk cId="1872980603" sldId="3019"/>
            <ac:spMk id="40" creationId="{F522DB30-52C3-4AC7-AFBD-513E6D6109A9}"/>
          </ac:spMkLst>
        </pc:spChg>
        <pc:spChg chg="mod">
          <ac:chgData name="Simon Rollitt" userId="c39d15c6-4f6f-4169-bbfb-af1a892eacd3" providerId="ADAL" clId="{6E1EF24F-0342-4E4D-9B5D-5E9EBEC97346}" dt="2022-10-13T12:37:53.784" v="554"/>
          <ac:spMkLst>
            <pc:docMk/>
            <pc:sldMk cId="1872980603" sldId="3019"/>
            <ac:spMk id="44" creationId="{59B5A44B-886A-4252-915A-B38097F3C8E5}"/>
          </ac:spMkLst>
        </pc:spChg>
        <pc:spChg chg="mod">
          <ac:chgData name="Simon Rollitt" userId="c39d15c6-4f6f-4169-bbfb-af1a892eacd3" providerId="ADAL" clId="{6E1EF24F-0342-4E4D-9B5D-5E9EBEC97346}" dt="2022-10-13T12:43:57.796" v="702" actId="20577"/>
          <ac:spMkLst>
            <pc:docMk/>
            <pc:sldMk cId="1872980603" sldId="3019"/>
            <ac:spMk id="48" creationId="{C2EFAD17-8A2B-4832-9DFF-4FA97F29F842}"/>
          </ac:spMkLst>
        </pc:spChg>
        <pc:picChg chg="add mod">
          <ac:chgData name="Simon Rollitt" userId="c39d15c6-4f6f-4169-bbfb-af1a892eacd3" providerId="ADAL" clId="{6E1EF24F-0342-4E4D-9B5D-5E9EBEC97346}" dt="2022-10-13T13:40:26.145" v="1305"/>
          <ac:picMkLst>
            <pc:docMk/>
            <pc:sldMk cId="1872980603" sldId="3019"/>
            <ac:picMk id="27" creationId="{07C1A3A3-A2CD-4E61-8FF1-165C7DF04859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26.882" v="1306"/>
        <pc:sldMkLst>
          <pc:docMk/>
          <pc:sldMk cId="2249747119" sldId="3020"/>
        </pc:sldMkLst>
        <pc:spChg chg="mod">
          <ac:chgData name="Simon Rollitt" userId="c39d15c6-4f6f-4169-bbfb-af1a892eacd3" providerId="ADAL" clId="{6E1EF24F-0342-4E4D-9B5D-5E9EBEC97346}" dt="2022-10-13T12:44:08.964" v="703" actId="20577"/>
          <ac:spMkLst>
            <pc:docMk/>
            <pc:sldMk cId="2249747119" sldId="3020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44:14.682" v="707" actId="20577"/>
          <ac:spMkLst>
            <pc:docMk/>
            <pc:sldMk cId="2249747119" sldId="3020"/>
            <ac:spMk id="40" creationId="{F522DB30-52C3-4AC7-AFBD-513E6D6109A9}"/>
          </ac:spMkLst>
        </pc:spChg>
        <pc:spChg chg="mod">
          <ac:chgData name="Simon Rollitt" userId="c39d15c6-4f6f-4169-bbfb-af1a892eacd3" providerId="ADAL" clId="{6E1EF24F-0342-4E4D-9B5D-5E9EBEC97346}" dt="2022-10-13T12:37:53.784" v="554"/>
          <ac:spMkLst>
            <pc:docMk/>
            <pc:sldMk cId="2249747119" sldId="3020"/>
            <ac:spMk id="47" creationId="{75F7AA57-923C-4669-B829-7D0244CF5D48}"/>
          </ac:spMkLst>
        </pc:spChg>
        <pc:spChg chg="mod">
          <ac:chgData name="Simon Rollitt" userId="c39d15c6-4f6f-4169-bbfb-af1a892eacd3" providerId="ADAL" clId="{6E1EF24F-0342-4E4D-9B5D-5E9EBEC97346}" dt="2022-10-13T12:44:25.774" v="719" actId="20577"/>
          <ac:spMkLst>
            <pc:docMk/>
            <pc:sldMk cId="2249747119" sldId="3020"/>
            <ac:spMk id="48" creationId="{C2EFAD17-8A2B-4832-9DFF-4FA97F29F842}"/>
          </ac:spMkLst>
        </pc:spChg>
        <pc:picChg chg="add mod">
          <ac:chgData name="Simon Rollitt" userId="c39d15c6-4f6f-4169-bbfb-af1a892eacd3" providerId="ADAL" clId="{6E1EF24F-0342-4E4D-9B5D-5E9EBEC97346}" dt="2022-10-13T13:40:26.882" v="1306"/>
          <ac:picMkLst>
            <pc:docMk/>
            <pc:sldMk cId="2249747119" sldId="3020"/>
            <ac:picMk id="30" creationId="{D70835E8-0EED-47C5-A805-F3467C57EFA1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27.592" v="1307"/>
        <pc:sldMkLst>
          <pc:docMk/>
          <pc:sldMk cId="1093795414" sldId="3021"/>
        </pc:sldMkLst>
        <pc:spChg chg="mod">
          <ac:chgData name="Simon Rollitt" userId="c39d15c6-4f6f-4169-bbfb-af1a892eacd3" providerId="ADAL" clId="{6E1EF24F-0342-4E4D-9B5D-5E9EBEC97346}" dt="2022-10-13T12:44:41.490" v="720" actId="20577"/>
          <ac:spMkLst>
            <pc:docMk/>
            <pc:sldMk cId="1093795414" sldId="3021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44:46.190" v="724" actId="20577"/>
          <ac:spMkLst>
            <pc:docMk/>
            <pc:sldMk cId="1093795414" sldId="3021"/>
            <ac:spMk id="40" creationId="{F522DB30-52C3-4AC7-AFBD-513E6D6109A9}"/>
          </ac:spMkLst>
        </pc:spChg>
        <pc:spChg chg="mod">
          <ac:chgData name="Simon Rollitt" userId="c39d15c6-4f6f-4169-bbfb-af1a892eacd3" providerId="ADAL" clId="{6E1EF24F-0342-4E4D-9B5D-5E9EBEC97346}" dt="2022-10-13T12:45:00.774" v="737" actId="6549"/>
          <ac:spMkLst>
            <pc:docMk/>
            <pc:sldMk cId="1093795414" sldId="3021"/>
            <ac:spMk id="48" creationId="{C2EFAD17-8A2B-4832-9DFF-4FA97F29F842}"/>
          </ac:spMkLst>
        </pc:spChg>
        <pc:spChg chg="mod">
          <ac:chgData name="Simon Rollitt" userId="c39d15c6-4f6f-4169-bbfb-af1a892eacd3" providerId="ADAL" clId="{6E1EF24F-0342-4E4D-9B5D-5E9EBEC97346}" dt="2022-10-13T12:37:53.784" v="554"/>
          <ac:spMkLst>
            <pc:docMk/>
            <pc:sldMk cId="1093795414" sldId="3021"/>
            <ac:spMk id="51" creationId="{4E8B2C41-34B5-4638-8B7B-C70CD23BEE07}"/>
          </ac:spMkLst>
        </pc:spChg>
        <pc:picChg chg="add mod">
          <ac:chgData name="Simon Rollitt" userId="c39d15c6-4f6f-4169-bbfb-af1a892eacd3" providerId="ADAL" clId="{6E1EF24F-0342-4E4D-9B5D-5E9EBEC97346}" dt="2022-10-13T13:40:27.592" v="1307"/>
          <ac:picMkLst>
            <pc:docMk/>
            <pc:sldMk cId="1093795414" sldId="3021"/>
            <ac:picMk id="32" creationId="{9C39A562-9C2A-4040-B943-13E9D1FD06B6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28.777" v="1308"/>
        <pc:sldMkLst>
          <pc:docMk/>
          <pc:sldMk cId="2190758430" sldId="3022"/>
        </pc:sldMkLst>
        <pc:spChg chg="mod">
          <ac:chgData name="Simon Rollitt" userId="c39d15c6-4f6f-4169-bbfb-af1a892eacd3" providerId="ADAL" clId="{6E1EF24F-0342-4E4D-9B5D-5E9EBEC97346}" dt="2022-10-13T12:46:06.819" v="755" actId="20577"/>
          <ac:spMkLst>
            <pc:docMk/>
            <pc:sldMk cId="2190758430" sldId="3022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45:24.813" v="741" actId="20577"/>
          <ac:spMkLst>
            <pc:docMk/>
            <pc:sldMk cId="2190758430" sldId="3022"/>
            <ac:spMk id="40" creationId="{F522DB30-52C3-4AC7-AFBD-513E6D6109A9}"/>
          </ac:spMkLst>
        </pc:spChg>
        <pc:spChg chg="mod">
          <ac:chgData name="Simon Rollitt" userId="c39d15c6-4f6f-4169-bbfb-af1a892eacd3" providerId="ADAL" clId="{6E1EF24F-0342-4E4D-9B5D-5E9EBEC97346}" dt="2022-10-13T12:37:53.784" v="554"/>
          <ac:spMkLst>
            <pc:docMk/>
            <pc:sldMk cId="2190758430" sldId="3022"/>
            <ac:spMk id="49" creationId="{5632825E-D1C0-47F6-AD2B-48AD65BF1C0B}"/>
          </ac:spMkLst>
        </pc:spChg>
        <pc:picChg chg="add mod">
          <ac:chgData name="Simon Rollitt" userId="c39d15c6-4f6f-4169-bbfb-af1a892eacd3" providerId="ADAL" clId="{6E1EF24F-0342-4E4D-9B5D-5E9EBEC97346}" dt="2022-10-13T13:40:28.777" v="1308"/>
          <ac:picMkLst>
            <pc:docMk/>
            <pc:sldMk cId="2190758430" sldId="3022"/>
            <ac:picMk id="26" creationId="{80FEAD1C-3658-4F55-8759-2DF7B6CBD891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30.321" v="1309"/>
        <pc:sldMkLst>
          <pc:docMk/>
          <pc:sldMk cId="2636935769" sldId="3023"/>
        </pc:sldMkLst>
        <pc:spChg chg="mod">
          <ac:chgData name="Simon Rollitt" userId="c39d15c6-4f6f-4169-bbfb-af1a892eacd3" providerId="ADAL" clId="{6E1EF24F-0342-4E4D-9B5D-5E9EBEC97346}" dt="2022-10-13T12:46:04.661" v="754" actId="20577"/>
          <ac:spMkLst>
            <pc:docMk/>
            <pc:sldMk cId="2636935769" sldId="3023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45:44.470" v="745" actId="20577"/>
          <ac:spMkLst>
            <pc:docMk/>
            <pc:sldMk cId="2636935769" sldId="3023"/>
            <ac:spMk id="40" creationId="{F522DB30-52C3-4AC7-AFBD-513E6D6109A9}"/>
          </ac:spMkLst>
        </pc:spChg>
        <pc:spChg chg="mod">
          <ac:chgData name="Simon Rollitt" userId="c39d15c6-4f6f-4169-bbfb-af1a892eacd3" providerId="ADAL" clId="{6E1EF24F-0342-4E4D-9B5D-5E9EBEC97346}" dt="2022-10-13T12:37:53.784" v="554"/>
          <ac:spMkLst>
            <pc:docMk/>
            <pc:sldMk cId="2636935769" sldId="3023"/>
            <ac:spMk id="41" creationId="{70D90D5A-0387-427B-81C3-790F13609167}"/>
          </ac:spMkLst>
        </pc:spChg>
        <pc:spChg chg="mod">
          <ac:chgData name="Simon Rollitt" userId="c39d15c6-4f6f-4169-bbfb-af1a892eacd3" providerId="ADAL" clId="{6E1EF24F-0342-4E4D-9B5D-5E9EBEC97346}" dt="2022-10-13T12:45:55.014" v="752" actId="20577"/>
          <ac:spMkLst>
            <pc:docMk/>
            <pc:sldMk cId="2636935769" sldId="3023"/>
            <ac:spMk id="48" creationId="{C2EFAD17-8A2B-4832-9DFF-4FA97F29F842}"/>
          </ac:spMkLst>
        </pc:spChg>
        <pc:picChg chg="add mod">
          <ac:chgData name="Simon Rollitt" userId="c39d15c6-4f6f-4169-bbfb-af1a892eacd3" providerId="ADAL" clId="{6E1EF24F-0342-4E4D-9B5D-5E9EBEC97346}" dt="2022-10-13T13:40:30.321" v="1309"/>
          <ac:picMkLst>
            <pc:docMk/>
            <pc:sldMk cId="2636935769" sldId="3023"/>
            <ac:picMk id="27" creationId="{694E9730-9DDB-4BA9-AE5F-E5DC1585056E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34.375" v="1313"/>
        <pc:sldMkLst>
          <pc:docMk/>
          <pc:sldMk cId="344770180" sldId="3024"/>
        </pc:sldMkLst>
        <pc:spChg chg="mod">
          <ac:chgData name="Simon Rollitt" userId="c39d15c6-4f6f-4169-bbfb-af1a892eacd3" providerId="ADAL" clId="{6E1EF24F-0342-4E4D-9B5D-5E9EBEC97346}" dt="2022-10-13T12:47:15.622" v="779" actId="20577"/>
          <ac:spMkLst>
            <pc:docMk/>
            <pc:sldMk cId="344770180" sldId="3024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37:53.784" v="554"/>
          <ac:spMkLst>
            <pc:docMk/>
            <pc:sldMk cId="344770180" sldId="3024"/>
            <ac:spMk id="40" creationId="{B11BD75C-CE48-48C9-AD54-6B8BF25EE198}"/>
          </ac:spMkLst>
        </pc:spChg>
        <pc:spChg chg="mod">
          <ac:chgData name="Simon Rollitt" userId="c39d15c6-4f6f-4169-bbfb-af1a892eacd3" providerId="ADAL" clId="{6E1EF24F-0342-4E4D-9B5D-5E9EBEC97346}" dt="2022-10-13T12:47:32.539" v="796" actId="20577"/>
          <ac:spMkLst>
            <pc:docMk/>
            <pc:sldMk cId="344770180" sldId="3024"/>
            <ac:spMk id="48" creationId="{C2EFAD17-8A2B-4832-9DFF-4FA97F29F842}"/>
          </ac:spMkLst>
        </pc:spChg>
        <pc:picChg chg="add mod">
          <ac:chgData name="Simon Rollitt" userId="c39d15c6-4f6f-4169-bbfb-af1a892eacd3" providerId="ADAL" clId="{6E1EF24F-0342-4E4D-9B5D-5E9EBEC97346}" dt="2022-10-13T13:40:34.375" v="1313"/>
          <ac:picMkLst>
            <pc:docMk/>
            <pc:sldMk cId="344770180" sldId="3024"/>
            <ac:picMk id="26" creationId="{A21E5645-6DA6-4260-A2E9-718B6C1BB4CE}"/>
          </ac:picMkLst>
        </pc:picChg>
      </pc:sldChg>
      <pc:sldChg chg="addSp modSp modNotes">
        <pc:chgData name="Simon Rollitt" userId="c39d15c6-4f6f-4169-bbfb-af1a892eacd3" providerId="ADAL" clId="{6E1EF24F-0342-4E4D-9B5D-5E9EBEC97346}" dt="2022-10-13T13:40:04.834" v="1278"/>
        <pc:sldMkLst>
          <pc:docMk/>
          <pc:sldMk cId="2844940088" sldId="3025"/>
        </pc:sldMkLst>
        <pc:spChg chg="mod">
          <ac:chgData name="Simon Rollitt" userId="c39d15c6-4f6f-4169-bbfb-af1a892eacd3" providerId="ADAL" clId="{6E1EF24F-0342-4E4D-9B5D-5E9EBEC97346}" dt="2022-10-13T12:22:07.165" v="139"/>
          <ac:spMkLst>
            <pc:docMk/>
            <pc:sldMk cId="2844940088" sldId="3025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2844940088" sldId="3025"/>
            <ac:spMk id="3" creationId="{AD2D7363-BB6E-4BBD-A346-4D544EBB605B}"/>
          </ac:spMkLst>
        </pc:spChg>
        <pc:graphicFrameChg chg="mod">
          <ac:chgData name="Simon Rollitt" userId="c39d15c6-4f6f-4169-bbfb-af1a892eacd3" providerId="ADAL" clId="{6E1EF24F-0342-4E4D-9B5D-5E9EBEC97346}" dt="2022-10-13T12:22:42.017" v="140"/>
          <ac:graphicFrameMkLst>
            <pc:docMk/>
            <pc:sldMk cId="2844940088" sldId="3025"/>
            <ac:graphicFrameMk id="29" creationId="{EF3DC00A-AA51-4069-B688-793F72ED199E}"/>
          </ac:graphicFrameMkLst>
        </pc:graphicFrameChg>
        <pc:picChg chg="add mod">
          <ac:chgData name="Simon Rollitt" userId="c39d15c6-4f6f-4169-bbfb-af1a892eacd3" providerId="ADAL" clId="{6E1EF24F-0342-4E4D-9B5D-5E9EBEC97346}" dt="2022-10-13T13:40:04.834" v="1278"/>
          <ac:picMkLst>
            <pc:docMk/>
            <pc:sldMk cId="2844940088" sldId="3025"/>
            <ac:picMk id="41" creationId="{1008E387-C289-4F02-9C6F-57CD3D2F8ADF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04.050" v="1277"/>
        <pc:sldMkLst>
          <pc:docMk/>
          <pc:sldMk cId="3891033959" sldId="3027"/>
        </pc:sldMkLst>
        <pc:spChg chg="mod">
          <ac:chgData name="Simon Rollitt" userId="c39d15c6-4f6f-4169-bbfb-af1a892eacd3" providerId="ADAL" clId="{6E1EF24F-0342-4E4D-9B5D-5E9EBEC97346}" dt="2022-10-13T12:20:57.935" v="133"/>
          <ac:spMkLst>
            <pc:docMk/>
            <pc:sldMk cId="3891033959" sldId="3027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3891033959" sldId="3027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21:26.554" v="136" actId="20577"/>
          <ac:spMkLst>
            <pc:docMk/>
            <pc:sldMk cId="3891033959" sldId="3027"/>
            <ac:spMk id="32" creationId="{A74EE0D0-183B-440B-B9B0-F7CC69AFC04C}"/>
          </ac:spMkLst>
        </pc:spChg>
        <pc:spChg chg="mod">
          <ac:chgData name="Simon Rollitt" userId="c39d15c6-4f6f-4169-bbfb-af1a892eacd3" providerId="ADAL" clId="{6E1EF24F-0342-4E4D-9B5D-5E9EBEC97346}" dt="2022-10-13T12:21:33.365" v="137" actId="20577"/>
          <ac:spMkLst>
            <pc:docMk/>
            <pc:sldMk cId="3891033959" sldId="3027"/>
            <ac:spMk id="38" creationId="{2FB30991-A186-47E2-9DD9-3CEC4B0E15E1}"/>
          </ac:spMkLst>
        </pc:spChg>
        <pc:picChg chg="add mod">
          <ac:chgData name="Simon Rollitt" userId="c39d15c6-4f6f-4169-bbfb-af1a892eacd3" providerId="ADAL" clId="{6E1EF24F-0342-4E4D-9B5D-5E9EBEC97346}" dt="2022-10-13T13:40:04.050" v="1277"/>
          <ac:picMkLst>
            <pc:docMk/>
            <pc:sldMk cId="3891033959" sldId="3027"/>
            <ac:picMk id="39" creationId="{D6D9C64E-6FC7-4950-86CE-1F7E9C1A9838}"/>
          </ac:picMkLst>
        </pc:picChg>
      </pc:sldChg>
      <pc:sldChg chg="addSp modSp mod modNotes">
        <pc:chgData name="Simon Rollitt" userId="c39d15c6-4f6f-4169-bbfb-af1a892eacd3" providerId="ADAL" clId="{6E1EF24F-0342-4E4D-9B5D-5E9EBEC97346}" dt="2022-10-13T13:40:08.624" v="1283"/>
        <pc:sldMkLst>
          <pc:docMk/>
          <pc:sldMk cId="2427335243" sldId="3028"/>
        </pc:sldMkLst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2427335243" sldId="3028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27:24.790" v="243" actId="20577"/>
          <ac:spMkLst>
            <pc:docMk/>
            <pc:sldMk cId="2427335243" sldId="3028"/>
            <ac:spMk id="41" creationId="{E1464558-F0D1-4670-81E3-8401CAF2612C}"/>
          </ac:spMkLst>
        </pc:spChg>
        <pc:spChg chg="mod">
          <ac:chgData name="Simon Rollitt" userId="c39d15c6-4f6f-4169-bbfb-af1a892eacd3" providerId="ADAL" clId="{6E1EF24F-0342-4E4D-9B5D-5E9EBEC97346}" dt="2022-10-13T12:27:08.916" v="235" actId="20577"/>
          <ac:spMkLst>
            <pc:docMk/>
            <pc:sldMk cId="2427335243" sldId="3028"/>
            <ac:spMk id="44" creationId="{1C350B6F-1114-4FBA-87EE-915841AC7A68}"/>
          </ac:spMkLst>
        </pc:spChg>
        <pc:picChg chg="add mod">
          <ac:chgData name="Simon Rollitt" userId="c39d15c6-4f6f-4169-bbfb-af1a892eacd3" providerId="ADAL" clId="{6E1EF24F-0342-4E4D-9B5D-5E9EBEC97346}" dt="2022-10-13T13:40:08.624" v="1283"/>
          <ac:picMkLst>
            <pc:docMk/>
            <pc:sldMk cId="2427335243" sldId="3028"/>
            <ac:picMk id="42" creationId="{A1EFE5FC-0B88-460A-88E1-336F83A34D07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07.041" v="1281"/>
        <pc:sldMkLst>
          <pc:docMk/>
          <pc:sldMk cId="3313228716" sldId="3029"/>
        </pc:sldMkLst>
        <pc:spChg chg="mod">
          <ac:chgData name="Simon Rollitt" userId="c39d15c6-4f6f-4169-bbfb-af1a892eacd3" providerId="ADAL" clId="{6E1EF24F-0342-4E4D-9B5D-5E9EBEC97346}" dt="2022-10-13T12:24:53.679" v="182"/>
          <ac:spMkLst>
            <pc:docMk/>
            <pc:sldMk cId="3313228716" sldId="3029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3313228716" sldId="3029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26:14.029" v="219" actId="20577"/>
          <ac:spMkLst>
            <pc:docMk/>
            <pc:sldMk cId="3313228716" sldId="3029"/>
            <ac:spMk id="32" creationId="{A74EE0D0-183B-440B-B9B0-F7CC69AFC04C}"/>
          </ac:spMkLst>
        </pc:spChg>
        <pc:spChg chg="mod">
          <ac:chgData name="Simon Rollitt" userId="c39d15c6-4f6f-4169-bbfb-af1a892eacd3" providerId="ADAL" clId="{6E1EF24F-0342-4E4D-9B5D-5E9EBEC97346}" dt="2022-10-13T12:25:26.173" v="186" actId="20577"/>
          <ac:spMkLst>
            <pc:docMk/>
            <pc:sldMk cId="3313228716" sldId="3029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25:33.793" v="190" actId="20577"/>
          <ac:spMkLst>
            <pc:docMk/>
            <pc:sldMk cId="3313228716" sldId="3029"/>
            <ac:spMk id="40" creationId="{F522DB30-52C3-4AC7-AFBD-513E6D6109A9}"/>
          </ac:spMkLst>
        </pc:spChg>
        <pc:picChg chg="add mod">
          <ac:chgData name="Simon Rollitt" userId="c39d15c6-4f6f-4169-bbfb-af1a892eacd3" providerId="ADAL" clId="{6E1EF24F-0342-4E4D-9B5D-5E9EBEC97346}" dt="2022-10-13T13:40:07.041" v="1281"/>
          <ac:picMkLst>
            <pc:docMk/>
            <pc:sldMk cId="3313228716" sldId="3029"/>
            <ac:picMk id="39" creationId="{499EC50D-E984-4F73-91AF-FCB329BC5473}"/>
          </ac:picMkLst>
        </pc:picChg>
      </pc:sldChg>
      <pc:sldChg chg="addSp modSp mod modNotes">
        <pc:chgData name="Simon Rollitt" userId="c39d15c6-4f6f-4169-bbfb-af1a892eacd3" providerId="ADAL" clId="{6E1EF24F-0342-4E4D-9B5D-5E9EBEC97346}" dt="2022-10-13T13:40:09.425" v="1284"/>
        <pc:sldMkLst>
          <pc:docMk/>
          <pc:sldMk cId="3434617804" sldId="3030"/>
        </pc:sldMkLst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3434617804" sldId="3030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29:28.987" v="294" actId="20577"/>
          <ac:spMkLst>
            <pc:docMk/>
            <pc:sldMk cId="3434617804" sldId="3030"/>
            <ac:spMk id="41" creationId="{E1464558-F0D1-4670-81E3-8401CAF2612C}"/>
          </ac:spMkLst>
        </pc:spChg>
        <pc:spChg chg="mod">
          <ac:chgData name="Simon Rollitt" userId="c39d15c6-4f6f-4169-bbfb-af1a892eacd3" providerId="ADAL" clId="{6E1EF24F-0342-4E4D-9B5D-5E9EBEC97346}" dt="2022-10-13T12:28:35.349" v="270" actId="6549"/>
          <ac:spMkLst>
            <pc:docMk/>
            <pc:sldMk cId="3434617804" sldId="3030"/>
            <ac:spMk id="44" creationId="{1C350B6F-1114-4FBA-87EE-915841AC7A68}"/>
          </ac:spMkLst>
        </pc:spChg>
        <pc:picChg chg="add mod">
          <ac:chgData name="Simon Rollitt" userId="c39d15c6-4f6f-4169-bbfb-af1a892eacd3" providerId="ADAL" clId="{6E1EF24F-0342-4E4D-9B5D-5E9EBEC97346}" dt="2022-10-13T13:40:09.425" v="1284"/>
          <ac:picMkLst>
            <pc:docMk/>
            <pc:sldMk cId="3434617804" sldId="3030"/>
            <ac:picMk id="31" creationId="{741B7087-A676-4EB4-B08F-7E4037E8635E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14.960" v="1291"/>
        <pc:sldMkLst>
          <pc:docMk/>
          <pc:sldMk cId="2726489249" sldId="3031"/>
        </pc:sldMkLst>
        <pc:spChg chg="mod">
          <ac:chgData name="Simon Rollitt" userId="c39d15c6-4f6f-4169-bbfb-af1a892eacd3" providerId="ADAL" clId="{6E1EF24F-0342-4E4D-9B5D-5E9EBEC97346}" dt="2022-10-13T12:32:14.422" v="344" actId="20577"/>
          <ac:spMkLst>
            <pc:docMk/>
            <pc:sldMk cId="2726489249" sldId="3031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2726489249" sldId="3031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32:37.446" v="366" actId="20577"/>
          <ac:spMkLst>
            <pc:docMk/>
            <pc:sldMk cId="2726489249" sldId="3031"/>
            <ac:spMk id="32" creationId="{A74EE0D0-183B-440B-B9B0-F7CC69AFC04C}"/>
          </ac:spMkLst>
        </pc:spChg>
        <pc:spChg chg="mod">
          <ac:chgData name="Simon Rollitt" userId="c39d15c6-4f6f-4169-bbfb-af1a892eacd3" providerId="ADAL" clId="{6E1EF24F-0342-4E4D-9B5D-5E9EBEC97346}" dt="2022-10-13T12:32:20.098" v="348" actId="20577"/>
          <ac:spMkLst>
            <pc:docMk/>
            <pc:sldMk cId="2726489249" sldId="3031"/>
            <ac:spMk id="40" creationId="{F522DB30-52C3-4AC7-AFBD-513E6D6109A9}"/>
          </ac:spMkLst>
        </pc:spChg>
        <pc:picChg chg="add mod">
          <ac:chgData name="Simon Rollitt" userId="c39d15c6-4f6f-4169-bbfb-af1a892eacd3" providerId="ADAL" clId="{6E1EF24F-0342-4E4D-9B5D-5E9EBEC97346}" dt="2022-10-13T13:40:14.960" v="1291"/>
          <ac:picMkLst>
            <pc:docMk/>
            <pc:sldMk cId="2726489249" sldId="3031"/>
            <ac:picMk id="46" creationId="{16B540B4-912A-4773-B8FC-C1A6A7D685A3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16.470" v="1293"/>
        <pc:sldMkLst>
          <pc:docMk/>
          <pc:sldMk cId="1769104450" sldId="3032"/>
        </pc:sldMkLst>
        <pc:spChg chg="mod">
          <ac:chgData name="Simon Rollitt" userId="c39d15c6-4f6f-4169-bbfb-af1a892eacd3" providerId="ADAL" clId="{6E1EF24F-0342-4E4D-9B5D-5E9EBEC97346}" dt="2022-10-13T12:33:17.217" v="391" actId="20577"/>
          <ac:spMkLst>
            <pc:docMk/>
            <pc:sldMk cId="1769104450" sldId="3032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1769104450" sldId="3032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34:22.795" v="483" actId="6549"/>
          <ac:spMkLst>
            <pc:docMk/>
            <pc:sldMk cId="1769104450" sldId="3032"/>
            <ac:spMk id="32" creationId="{A74EE0D0-183B-440B-B9B0-F7CC69AFC04C}"/>
          </ac:spMkLst>
        </pc:spChg>
        <pc:spChg chg="mod">
          <ac:chgData name="Simon Rollitt" userId="c39d15c6-4f6f-4169-bbfb-af1a892eacd3" providerId="ADAL" clId="{6E1EF24F-0342-4E4D-9B5D-5E9EBEC97346}" dt="2022-10-13T12:33:22.653" v="395" actId="20577"/>
          <ac:spMkLst>
            <pc:docMk/>
            <pc:sldMk cId="1769104450" sldId="3032"/>
            <ac:spMk id="40" creationId="{F522DB30-52C3-4AC7-AFBD-513E6D6109A9}"/>
          </ac:spMkLst>
        </pc:spChg>
        <pc:picChg chg="mod">
          <ac:chgData name="Simon Rollitt" userId="c39d15c6-4f6f-4169-bbfb-af1a892eacd3" providerId="ADAL" clId="{6E1EF24F-0342-4E4D-9B5D-5E9EBEC97346}" dt="2022-10-13T12:33:55.213" v="457" actId="1035"/>
          <ac:picMkLst>
            <pc:docMk/>
            <pc:sldMk cId="1769104450" sldId="3032"/>
            <ac:picMk id="10" creationId="{9E155996-4C11-4495-88E6-8A8E037246C8}"/>
          </ac:picMkLst>
        </pc:picChg>
        <pc:picChg chg="add mod">
          <ac:chgData name="Simon Rollitt" userId="c39d15c6-4f6f-4169-bbfb-af1a892eacd3" providerId="ADAL" clId="{6E1EF24F-0342-4E4D-9B5D-5E9EBEC97346}" dt="2022-10-13T13:40:16.470" v="1293"/>
          <ac:picMkLst>
            <pc:docMk/>
            <pc:sldMk cId="1769104450" sldId="3032"/>
            <ac:picMk id="42" creationId="{CED56610-DC76-40B9-8380-D420699F4B1F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17.900" v="1295"/>
        <pc:sldMkLst>
          <pc:docMk/>
          <pc:sldMk cId="3600439477" sldId="3033"/>
        </pc:sldMkLst>
        <pc:spChg chg="mod">
          <ac:chgData name="Simon Rollitt" userId="c39d15c6-4f6f-4169-bbfb-af1a892eacd3" providerId="ADAL" clId="{6E1EF24F-0342-4E4D-9B5D-5E9EBEC97346}" dt="2022-10-13T12:35:01.942" v="494" actId="20577"/>
          <ac:spMkLst>
            <pc:docMk/>
            <pc:sldMk cId="3600439477" sldId="3033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3600439477" sldId="3033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35:18.093" v="499" actId="6549"/>
          <ac:spMkLst>
            <pc:docMk/>
            <pc:sldMk cId="3600439477" sldId="3033"/>
            <ac:spMk id="39" creationId="{AE4D1E0C-123F-4B8D-9AF3-D08857B96F5A}"/>
          </ac:spMkLst>
        </pc:spChg>
        <pc:spChg chg="mod">
          <ac:chgData name="Simon Rollitt" userId="c39d15c6-4f6f-4169-bbfb-af1a892eacd3" providerId="ADAL" clId="{6E1EF24F-0342-4E4D-9B5D-5E9EBEC97346}" dt="2022-10-13T12:35:07.911" v="498" actId="20577"/>
          <ac:spMkLst>
            <pc:docMk/>
            <pc:sldMk cId="3600439477" sldId="3033"/>
            <ac:spMk id="40" creationId="{F522DB30-52C3-4AC7-AFBD-513E6D6109A9}"/>
          </ac:spMkLst>
        </pc:spChg>
        <pc:picChg chg="add mod">
          <ac:chgData name="Simon Rollitt" userId="c39d15c6-4f6f-4169-bbfb-af1a892eacd3" providerId="ADAL" clId="{6E1EF24F-0342-4E4D-9B5D-5E9EBEC97346}" dt="2022-10-13T13:40:17.900" v="1295"/>
          <ac:picMkLst>
            <pc:docMk/>
            <pc:sldMk cId="3600439477" sldId="3033"/>
            <ac:picMk id="41" creationId="{0E004F32-3C4F-4C3C-BC6D-79A8423338A6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18.649" v="1296"/>
        <pc:sldMkLst>
          <pc:docMk/>
          <pc:sldMk cId="661031102" sldId="3034"/>
        </pc:sldMkLst>
        <pc:spChg chg="mod">
          <ac:chgData name="Simon Rollitt" userId="c39d15c6-4f6f-4169-bbfb-af1a892eacd3" providerId="ADAL" clId="{6E1EF24F-0342-4E4D-9B5D-5E9EBEC97346}" dt="2022-10-13T12:35:25.838" v="501" actId="20577"/>
          <ac:spMkLst>
            <pc:docMk/>
            <pc:sldMk cId="661031102" sldId="3034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661031102" sldId="3034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35:36.248" v="506" actId="6549"/>
          <ac:spMkLst>
            <pc:docMk/>
            <pc:sldMk cId="661031102" sldId="3034"/>
            <ac:spMk id="39" creationId="{AE4D1E0C-123F-4B8D-9AF3-D08857B96F5A}"/>
          </ac:spMkLst>
        </pc:spChg>
        <pc:spChg chg="mod">
          <ac:chgData name="Simon Rollitt" userId="c39d15c6-4f6f-4169-bbfb-af1a892eacd3" providerId="ADAL" clId="{6E1EF24F-0342-4E4D-9B5D-5E9EBEC97346}" dt="2022-10-13T12:35:30.782" v="505" actId="20577"/>
          <ac:spMkLst>
            <pc:docMk/>
            <pc:sldMk cId="661031102" sldId="3034"/>
            <ac:spMk id="40" creationId="{F522DB30-52C3-4AC7-AFBD-513E6D6109A9}"/>
          </ac:spMkLst>
        </pc:spChg>
        <pc:picChg chg="add mod">
          <ac:chgData name="Simon Rollitt" userId="c39d15c6-4f6f-4169-bbfb-af1a892eacd3" providerId="ADAL" clId="{6E1EF24F-0342-4E4D-9B5D-5E9EBEC97346}" dt="2022-10-13T13:40:18.649" v="1296"/>
          <ac:picMkLst>
            <pc:docMk/>
            <pc:sldMk cId="661031102" sldId="3034"/>
            <ac:picMk id="41" creationId="{98E8BC84-A6EE-49C5-8EF6-413B48929927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19.360" v="1297"/>
        <pc:sldMkLst>
          <pc:docMk/>
          <pc:sldMk cId="434717948" sldId="3035"/>
        </pc:sldMkLst>
        <pc:spChg chg="mod">
          <ac:chgData name="Simon Rollitt" userId="c39d15c6-4f6f-4169-bbfb-af1a892eacd3" providerId="ADAL" clId="{6E1EF24F-0342-4E4D-9B5D-5E9EBEC97346}" dt="2022-10-13T12:35:41.515" v="508" actId="20577"/>
          <ac:spMkLst>
            <pc:docMk/>
            <pc:sldMk cId="434717948" sldId="3035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434717948" sldId="3035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36:05.167" v="521" actId="113"/>
          <ac:spMkLst>
            <pc:docMk/>
            <pc:sldMk cId="434717948" sldId="3035"/>
            <ac:spMk id="32" creationId="{A74EE0D0-183B-440B-B9B0-F7CC69AFC04C}"/>
          </ac:spMkLst>
        </pc:spChg>
        <pc:spChg chg="mod">
          <ac:chgData name="Simon Rollitt" userId="c39d15c6-4f6f-4169-bbfb-af1a892eacd3" providerId="ADAL" clId="{6E1EF24F-0342-4E4D-9B5D-5E9EBEC97346}" dt="2022-10-13T12:35:47.294" v="512" actId="20577"/>
          <ac:spMkLst>
            <pc:docMk/>
            <pc:sldMk cId="434717948" sldId="3035"/>
            <ac:spMk id="40" creationId="{F522DB30-52C3-4AC7-AFBD-513E6D6109A9}"/>
          </ac:spMkLst>
        </pc:spChg>
        <pc:picChg chg="add mod">
          <ac:chgData name="Simon Rollitt" userId="c39d15c6-4f6f-4169-bbfb-af1a892eacd3" providerId="ADAL" clId="{6E1EF24F-0342-4E4D-9B5D-5E9EBEC97346}" dt="2022-10-13T13:40:19.360" v="1297"/>
          <ac:picMkLst>
            <pc:docMk/>
            <pc:sldMk cId="434717948" sldId="3035"/>
            <ac:picMk id="75" creationId="{E05B6230-C41C-4ABB-96A6-75A3623A718D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45.591" v="1328"/>
        <pc:sldMkLst>
          <pc:docMk/>
          <pc:sldMk cId="2531335548" sldId="3036"/>
        </pc:sldMkLst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2531335548" sldId="3036"/>
            <ac:spMk id="37" creationId="{20BCC204-8505-4BF5-BF95-271729A57DD9}"/>
          </ac:spMkLst>
        </pc:spChg>
        <pc:spChg chg="mod">
          <ac:chgData name="Simon Rollitt" userId="c39d15c6-4f6f-4169-bbfb-af1a892eacd3" providerId="ADAL" clId="{6E1EF24F-0342-4E4D-9B5D-5E9EBEC97346}" dt="2022-10-13T12:18:45.973" v="121"/>
          <ac:spMkLst>
            <pc:docMk/>
            <pc:sldMk cId="2531335548" sldId="3036"/>
            <ac:spMk id="67" creationId="{C53700C8-3CFF-41EE-9776-E5905320CC39}"/>
          </ac:spMkLst>
        </pc:spChg>
        <pc:spChg chg="mod">
          <ac:chgData name="Simon Rollitt" userId="c39d15c6-4f6f-4169-bbfb-af1a892eacd3" providerId="ADAL" clId="{6E1EF24F-0342-4E4D-9B5D-5E9EBEC97346}" dt="2022-10-13T13:16:38.265" v="1054" actId="20577"/>
          <ac:spMkLst>
            <pc:docMk/>
            <pc:sldMk cId="2531335548" sldId="3036"/>
            <ac:spMk id="68" creationId="{373AB847-E629-494C-B0CF-88BBE59E862F}"/>
          </ac:spMkLst>
        </pc:spChg>
        <pc:picChg chg="add mod">
          <ac:chgData name="Simon Rollitt" userId="c39d15c6-4f6f-4169-bbfb-af1a892eacd3" providerId="ADAL" clId="{6E1EF24F-0342-4E4D-9B5D-5E9EBEC97346}" dt="2022-10-13T13:40:45.591" v="1328"/>
          <ac:picMkLst>
            <pc:docMk/>
            <pc:sldMk cId="2531335548" sldId="3036"/>
            <ac:picMk id="69" creationId="{FB39BEF2-E095-4091-B73B-97C311D57B6C}"/>
          </ac:picMkLst>
        </pc:picChg>
      </pc:sldChg>
      <pc:sldChg chg="addSp modSp mod">
        <pc:chgData name="Simon Rollitt" userId="c39d15c6-4f6f-4169-bbfb-af1a892eacd3" providerId="ADAL" clId="{6E1EF24F-0342-4E4D-9B5D-5E9EBEC97346}" dt="2022-10-13T13:39:57.442" v="1270"/>
        <pc:sldMkLst>
          <pc:docMk/>
          <pc:sldMk cId="3523688607" sldId="3038"/>
        </pc:sldMkLst>
        <pc:spChg chg="mod">
          <ac:chgData name="Simon Rollitt" userId="c39d15c6-4f6f-4169-bbfb-af1a892eacd3" providerId="ADAL" clId="{6E1EF24F-0342-4E4D-9B5D-5E9EBEC97346}" dt="2022-10-13T11:42:28.016" v="19" actId="20577"/>
          <ac:spMkLst>
            <pc:docMk/>
            <pc:sldMk cId="3523688607" sldId="3038"/>
            <ac:spMk id="30" creationId="{151BF05E-28A8-4564-926E-71746AA68631}"/>
          </ac:spMkLst>
        </pc:spChg>
        <pc:spChg chg="mod">
          <ac:chgData name="Simon Rollitt" userId="c39d15c6-4f6f-4169-bbfb-af1a892eacd3" providerId="ADAL" clId="{6E1EF24F-0342-4E4D-9B5D-5E9EBEC97346}" dt="2022-10-13T11:42:39.838" v="25" actId="20577"/>
          <ac:spMkLst>
            <pc:docMk/>
            <pc:sldMk cId="3523688607" sldId="3038"/>
            <ac:spMk id="37" creationId="{20BCC204-8505-4BF5-BF95-271729A57DD9}"/>
          </ac:spMkLst>
        </pc:spChg>
        <pc:spChg chg="mod">
          <ac:chgData name="Simon Rollitt" userId="c39d15c6-4f6f-4169-bbfb-af1a892eacd3" providerId="ADAL" clId="{6E1EF24F-0342-4E4D-9B5D-5E9EBEC97346}" dt="2022-10-13T11:42:33.106" v="21" actId="20577"/>
          <ac:spMkLst>
            <pc:docMk/>
            <pc:sldMk cId="3523688607" sldId="3038"/>
            <ac:spMk id="66" creationId="{25500F97-7BD6-4B16-9A2B-B8973A53B88D}"/>
          </ac:spMkLst>
        </pc:spChg>
        <pc:spChg chg="mod">
          <ac:chgData name="Simon Rollitt" userId="c39d15c6-4f6f-4169-bbfb-af1a892eacd3" providerId="ADAL" clId="{6E1EF24F-0342-4E4D-9B5D-5E9EBEC97346}" dt="2022-10-13T11:43:00.016" v="39" actId="20577"/>
          <ac:spMkLst>
            <pc:docMk/>
            <pc:sldMk cId="3523688607" sldId="3038"/>
            <ac:spMk id="67" creationId="{C53700C8-3CFF-41EE-9776-E5905320CC39}"/>
          </ac:spMkLst>
        </pc:spChg>
        <pc:spChg chg="mod">
          <ac:chgData name="Simon Rollitt" userId="c39d15c6-4f6f-4169-bbfb-af1a892eacd3" providerId="ADAL" clId="{6E1EF24F-0342-4E4D-9B5D-5E9EBEC97346}" dt="2022-10-13T11:42:48.305" v="31" actId="20577"/>
          <ac:spMkLst>
            <pc:docMk/>
            <pc:sldMk cId="3523688607" sldId="3038"/>
            <ac:spMk id="68" creationId="{373AB847-E629-494C-B0CF-88BBE59E862F}"/>
          </ac:spMkLst>
        </pc:spChg>
        <pc:picChg chg="add mod">
          <ac:chgData name="Simon Rollitt" userId="c39d15c6-4f6f-4169-bbfb-af1a892eacd3" providerId="ADAL" clId="{6E1EF24F-0342-4E4D-9B5D-5E9EBEC97346}" dt="2022-10-13T13:39:57.442" v="1270"/>
          <ac:picMkLst>
            <pc:docMk/>
            <pc:sldMk cId="3523688607" sldId="3038"/>
            <ac:picMk id="69" creationId="{783CBF34-066F-4C93-803F-88BEBBE398FC}"/>
          </ac:picMkLst>
        </pc:picChg>
      </pc:sldChg>
      <pc:sldChg chg="addSp modSp mod">
        <pc:chgData name="Simon Rollitt" userId="c39d15c6-4f6f-4169-bbfb-af1a892eacd3" providerId="ADAL" clId="{6E1EF24F-0342-4E4D-9B5D-5E9EBEC97346}" dt="2022-10-13T13:39:58.679" v="1271"/>
        <pc:sldMkLst>
          <pc:docMk/>
          <pc:sldMk cId="1569780030" sldId="3039"/>
        </pc:sldMkLst>
        <pc:spChg chg="mod">
          <ac:chgData name="Simon Rollitt" userId="c39d15c6-4f6f-4169-bbfb-af1a892eacd3" providerId="ADAL" clId="{6E1EF24F-0342-4E4D-9B5D-5E9EBEC97346}" dt="2022-10-13T11:43:31.796" v="53" actId="20577"/>
          <ac:spMkLst>
            <pc:docMk/>
            <pc:sldMk cId="1569780030" sldId="3039"/>
            <ac:spMk id="30" creationId="{151BF05E-28A8-4564-926E-71746AA68631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1569780030" sldId="3039"/>
            <ac:spMk id="37" creationId="{20BCC204-8505-4BF5-BF95-271729A57DD9}"/>
          </ac:spMkLst>
        </pc:spChg>
        <pc:spChg chg="mod">
          <ac:chgData name="Simon Rollitt" userId="c39d15c6-4f6f-4169-bbfb-af1a892eacd3" providerId="ADAL" clId="{6E1EF24F-0342-4E4D-9B5D-5E9EBEC97346}" dt="2022-10-13T12:18:45.973" v="121"/>
          <ac:spMkLst>
            <pc:docMk/>
            <pc:sldMk cId="1569780030" sldId="3039"/>
            <ac:spMk id="67" creationId="{C53700C8-3CFF-41EE-9776-E5905320CC39}"/>
          </ac:spMkLst>
        </pc:spChg>
        <pc:picChg chg="add mod">
          <ac:chgData name="Simon Rollitt" userId="c39d15c6-4f6f-4169-bbfb-af1a892eacd3" providerId="ADAL" clId="{6E1EF24F-0342-4E4D-9B5D-5E9EBEC97346}" dt="2022-10-13T13:39:58.679" v="1271"/>
          <ac:picMkLst>
            <pc:docMk/>
            <pc:sldMk cId="1569780030" sldId="3039"/>
            <ac:picMk id="69" creationId="{0070E09A-32A6-4FA2-A8D4-AD6966712E64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02.444" v="1275"/>
        <pc:sldMkLst>
          <pc:docMk/>
          <pc:sldMk cId="1189395725" sldId="3040"/>
        </pc:sldMkLst>
        <pc:spChg chg="mod">
          <ac:chgData name="Simon Rollitt" userId="c39d15c6-4f6f-4169-bbfb-af1a892eacd3" providerId="ADAL" clId="{6E1EF24F-0342-4E4D-9B5D-5E9EBEC97346}" dt="2022-10-13T12:19:45.709" v="125" actId="20577"/>
          <ac:spMkLst>
            <pc:docMk/>
            <pc:sldMk cId="1189395725" sldId="3040"/>
            <ac:spMk id="37" creationId="{20BCC204-8505-4BF5-BF95-271729A57DD9}"/>
          </ac:spMkLst>
        </pc:spChg>
        <pc:spChg chg="mod">
          <ac:chgData name="Simon Rollitt" userId="c39d15c6-4f6f-4169-bbfb-af1a892eacd3" providerId="ADAL" clId="{6E1EF24F-0342-4E4D-9B5D-5E9EBEC97346}" dt="2022-10-13T12:19:54.229" v="131" actId="20577"/>
          <ac:spMkLst>
            <pc:docMk/>
            <pc:sldMk cId="1189395725" sldId="3040"/>
            <ac:spMk id="38" creationId="{EDEA5BE2-01CF-47FA-8B29-999FBFADFAFA}"/>
          </ac:spMkLst>
        </pc:spChg>
        <pc:spChg chg="mod">
          <ac:chgData name="Simon Rollitt" userId="c39d15c6-4f6f-4169-bbfb-af1a892eacd3" providerId="ADAL" clId="{6E1EF24F-0342-4E4D-9B5D-5E9EBEC97346}" dt="2022-10-13T12:18:45.973" v="121"/>
          <ac:spMkLst>
            <pc:docMk/>
            <pc:sldMk cId="1189395725" sldId="3040"/>
            <ac:spMk id="67" creationId="{C53700C8-3CFF-41EE-9776-E5905320CC39}"/>
          </ac:spMkLst>
        </pc:spChg>
        <pc:picChg chg="add mod">
          <ac:chgData name="Simon Rollitt" userId="c39d15c6-4f6f-4169-bbfb-af1a892eacd3" providerId="ADAL" clId="{6E1EF24F-0342-4E4D-9B5D-5E9EBEC97346}" dt="2022-10-13T13:40:02.444" v="1275"/>
          <ac:picMkLst>
            <pc:docMk/>
            <pc:sldMk cId="1189395725" sldId="3040"/>
            <ac:picMk id="69" creationId="{F83E3CFC-C4C7-4D89-8A23-E8713407EAF2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22.247" v="1300"/>
        <pc:sldMkLst>
          <pc:docMk/>
          <pc:sldMk cId="4111348299" sldId="3041"/>
        </pc:sldMkLst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4111348299" sldId="3041"/>
            <ac:spMk id="37" creationId="{20BCC204-8505-4BF5-BF95-271729A57DD9}"/>
          </ac:spMkLst>
        </pc:spChg>
        <pc:spChg chg="mod">
          <ac:chgData name="Simon Rollitt" userId="c39d15c6-4f6f-4169-bbfb-af1a892eacd3" providerId="ADAL" clId="{6E1EF24F-0342-4E4D-9B5D-5E9EBEC97346}" dt="2022-10-13T12:37:20.745" v="553" actId="20577"/>
          <ac:spMkLst>
            <pc:docMk/>
            <pc:sldMk cId="4111348299" sldId="3041"/>
            <ac:spMk id="67" creationId="{C53700C8-3CFF-41EE-9776-E5905320CC39}"/>
          </ac:spMkLst>
        </pc:spChg>
        <pc:picChg chg="add mod">
          <ac:chgData name="Simon Rollitt" userId="c39d15c6-4f6f-4169-bbfb-af1a892eacd3" providerId="ADAL" clId="{6E1EF24F-0342-4E4D-9B5D-5E9EBEC97346}" dt="2022-10-13T13:40:22.247" v="1300"/>
          <ac:picMkLst>
            <pc:docMk/>
            <pc:sldMk cId="4111348299" sldId="3041"/>
            <ac:picMk id="69" creationId="{80716B41-FA8E-4F93-9A2E-C8B347856356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20.057" v="1298"/>
        <pc:sldMkLst>
          <pc:docMk/>
          <pc:sldMk cId="2683927619" sldId="3042"/>
        </pc:sldMkLst>
        <pc:spChg chg="mod">
          <ac:chgData name="Simon Rollitt" userId="c39d15c6-4f6f-4169-bbfb-af1a892eacd3" providerId="ADAL" clId="{6E1EF24F-0342-4E4D-9B5D-5E9EBEC97346}" dt="2022-10-13T12:36:22.749" v="523" actId="20577"/>
          <ac:spMkLst>
            <pc:docMk/>
            <pc:sldMk cId="2683927619" sldId="3042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2683927619" sldId="3042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36:44.832" v="536" actId="20577"/>
          <ac:spMkLst>
            <pc:docMk/>
            <pc:sldMk cId="2683927619" sldId="3042"/>
            <ac:spMk id="32" creationId="{A74EE0D0-183B-440B-B9B0-F7CC69AFC04C}"/>
          </ac:spMkLst>
        </pc:spChg>
        <pc:spChg chg="mod">
          <ac:chgData name="Simon Rollitt" userId="c39d15c6-4f6f-4169-bbfb-af1a892eacd3" providerId="ADAL" clId="{6E1EF24F-0342-4E4D-9B5D-5E9EBEC97346}" dt="2022-10-13T12:36:27.024" v="527" actId="20577"/>
          <ac:spMkLst>
            <pc:docMk/>
            <pc:sldMk cId="2683927619" sldId="3042"/>
            <ac:spMk id="40" creationId="{F522DB30-52C3-4AC7-AFBD-513E6D6109A9}"/>
          </ac:spMkLst>
        </pc:spChg>
        <pc:picChg chg="add mod">
          <ac:chgData name="Simon Rollitt" userId="c39d15c6-4f6f-4169-bbfb-af1a892eacd3" providerId="ADAL" clId="{6E1EF24F-0342-4E4D-9B5D-5E9EBEC97346}" dt="2022-10-13T13:40:20.057" v="1298"/>
          <ac:picMkLst>
            <pc:docMk/>
            <pc:sldMk cId="2683927619" sldId="3042"/>
            <ac:picMk id="75" creationId="{BEA5E31C-B580-4C54-8B1A-2FD21AA68BAB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21.497" v="1299"/>
        <pc:sldMkLst>
          <pc:docMk/>
          <pc:sldMk cId="3311233970" sldId="3043"/>
        </pc:sldMkLst>
        <pc:spChg chg="mod">
          <ac:chgData name="Simon Rollitt" userId="c39d15c6-4f6f-4169-bbfb-af1a892eacd3" providerId="ADAL" clId="{6E1EF24F-0342-4E4D-9B5D-5E9EBEC97346}" dt="2022-10-13T12:36:50.326" v="538" actId="20577"/>
          <ac:spMkLst>
            <pc:docMk/>
            <pc:sldMk cId="3311233970" sldId="3043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3311233970" sldId="3043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36:59.207" v="544" actId="20577"/>
          <ac:spMkLst>
            <pc:docMk/>
            <pc:sldMk cId="3311233970" sldId="3043"/>
            <ac:spMk id="32" creationId="{A74EE0D0-183B-440B-B9B0-F7CC69AFC04C}"/>
          </ac:spMkLst>
        </pc:spChg>
        <pc:spChg chg="mod">
          <ac:chgData name="Simon Rollitt" userId="c39d15c6-4f6f-4169-bbfb-af1a892eacd3" providerId="ADAL" clId="{6E1EF24F-0342-4E4D-9B5D-5E9EBEC97346}" dt="2022-10-13T12:36:54.751" v="542" actId="20577"/>
          <ac:spMkLst>
            <pc:docMk/>
            <pc:sldMk cId="3311233970" sldId="3043"/>
            <ac:spMk id="40" creationId="{F522DB30-52C3-4AC7-AFBD-513E6D6109A9}"/>
          </ac:spMkLst>
        </pc:spChg>
        <pc:picChg chg="add mod">
          <ac:chgData name="Simon Rollitt" userId="c39d15c6-4f6f-4169-bbfb-af1a892eacd3" providerId="ADAL" clId="{6E1EF24F-0342-4E4D-9B5D-5E9EBEC97346}" dt="2022-10-13T13:40:21.497" v="1299"/>
          <ac:picMkLst>
            <pc:docMk/>
            <pc:sldMk cId="3311233970" sldId="3043"/>
            <ac:picMk id="47" creationId="{C5627D7B-D4B4-4FBC-9FCC-6109188F5B68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35.093" v="1314"/>
        <pc:sldMkLst>
          <pc:docMk/>
          <pc:sldMk cId="1166557654" sldId="3044"/>
        </pc:sldMkLst>
        <pc:spChg chg="mod">
          <ac:chgData name="Simon Rollitt" userId="c39d15c6-4f6f-4169-bbfb-af1a892eacd3" providerId="ADAL" clId="{6E1EF24F-0342-4E4D-9B5D-5E9EBEC97346}" dt="2022-10-13T13:07:53.192" v="797" actId="20577"/>
          <ac:spMkLst>
            <pc:docMk/>
            <pc:sldMk cId="1166557654" sldId="3044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37:53.784" v="554"/>
          <ac:spMkLst>
            <pc:docMk/>
            <pc:sldMk cId="1166557654" sldId="3044"/>
            <ac:spMk id="40" creationId="{B11BD75C-CE48-48C9-AD54-6B8BF25EE198}"/>
          </ac:spMkLst>
        </pc:spChg>
        <pc:spChg chg="mod">
          <ac:chgData name="Simon Rollitt" userId="c39d15c6-4f6f-4169-bbfb-af1a892eacd3" providerId="ADAL" clId="{6E1EF24F-0342-4E4D-9B5D-5E9EBEC97346}" dt="2022-10-13T13:08:04.733" v="804" actId="20577"/>
          <ac:spMkLst>
            <pc:docMk/>
            <pc:sldMk cId="1166557654" sldId="3044"/>
            <ac:spMk id="41" creationId="{D3029FAA-637B-4772-9027-C0CBC8B02B90}"/>
          </ac:spMkLst>
        </pc:spChg>
        <pc:spChg chg="mod">
          <ac:chgData name="Simon Rollitt" userId="c39d15c6-4f6f-4169-bbfb-af1a892eacd3" providerId="ADAL" clId="{6E1EF24F-0342-4E4D-9B5D-5E9EBEC97346}" dt="2022-10-13T13:08:19.121" v="809" actId="113"/>
          <ac:spMkLst>
            <pc:docMk/>
            <pc:sldMk cId="1166557654" sldId="3044"/>
            <ac:spMk id="48" creationId="{C2EFAD17-8A2B-4832-9DFF-4FA97F29F842}"/>
          </ac:spMkLst>
        </pc:spChg>
        <pc:picChg chg="add mod">
          <ac:chgData name="Simon Rollitt" userId="c39d15c6-4f6f-4169-bbfb-af1a892eacd3" providerId="ADAL" clId="{6E1EF24F-0342-4E4D-9B5D-5E9EBEC97346}" dt="2022-10-13T13:40:35.093" v="1314"/>
          <ac:picMkLst>
            <pc:docMk/>
            <pc:sldMk cId="1166557654" sldId="3044"/>
            <ac:picMk id="26" creationId="{14F70D6B-F7FA-4DCA-9D25-1D8350EFF57A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35.790" v="1315"/>
        <pc:sldMkLst>
          <pc:docMk/>
          <pc:sldMk cId="2858768245" sldId="3045"/>
        </pc:sldMkLst>
        <pc:spChg chg="mod">
          <ac:chgData name="Simon Rollitt" userId="c39d15c6-4f6f-4169-bbfb-af1a892eacd3" providerId="ADAL" clId="{6E1EF24F-0342-4E4D-9B5D-5E9EBEC97346}" dt="2022-10-13T13:08:28.036" v="810" actId="20577"/>
          <ac:spMkLst>
            <pc:docMk/>
            <pc:sldMk cId="2858768245" sldId="3045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37:53.784" v="554"/>
          <ac:spMkLst>
            <pc:docMk/>
            <pc:sldMk cId="2858768245" sldId="3045"/>
            <ac:spMk id="40" creationId="{B11BD75C-CE48-48C9-AD54-6B8BF25EE198}"/>
          </ac:spMkLst>
        </pc:spChg>
        <pc:spChg chg="mod">
          <ac:chgData name="Simon Rollitt" userId="c39d15c6-4f6f-4169-bbfb-af1a892eacd3" providerId="ADAL" clId="{6E1EF24F-0342-4E4D-9B5D-5E9EBEC97346}" dt="2022-10-13T13:09:37.591" v="855" actId="20577"/>
          <ac:spMkLst>
            <pc:docMk/>
            <pc:sldMk cId="2858768245" sldId="3045"/>
            <ac:spMk id="48" creationId="{C2EFAD17-8A2B-4832-9DFF-4FA97F29F842}"/>
          </ac:spMkLst>
        </pc:spChg>
        <pc:picChg chg="add mod">
          <ac:chgData name="Simon Rollitt" userId="c39d15c6-4f6f-4169-bbfb-af1a892eacd3" providerId="ADAL" clId="{6E1EF24F-0342-4E4D-9B5D-5E9EBEC97346}" dt="2022-10-13T13:40:35.790" v="1315"/>
          <ac:picMkLst>
            <pc:docMk/>
            <pc:sldMk cId="2858768245" sldId="3045"/>
            <ac:picMk id="25" creationId="{22C6DEF6-9A8F-4A88-BFA6-8C042B1A5371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36.449" v="1316"/>
        <pc:sldMkLst>
          <pc:docMk/>
          <pc:sldMk cId="1900719468" sldId="3046"/>
        </pc:sldMkLst>
        <pc:spChg chg="mod">
          <ac:chgData name="Simon Rollitt" userId="c39d15c6-4f6f-4169-bbfb-af1a892eacd3" providerId="ADAL" clId="{6E1EF24F-0342-4E4D-9B5D-5E9EBEC97346}" dt="2022-10-13T13:09:46.350" v="856" actId="20577"/>
          <ac:spMkLst>
            <pc:docMk/>
            <pc:sldMk cId="1900719468" sldId="3046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37:53.784" v="554"/>
          <ac:spMkLst>
            <pc:docMk/>
            <pc:sldMk cId="1900719468" sldId="3046"/>
            <ac:spMk id="40" creationId="{B11BD75C-CE48-48C9-AD54-6B8BF25EE198}"/>
          </ac:spMkLst>
        </pc:spChg>
        <pc:spChg chg="mod">
          <ac:chgData name="Simon Rollitt" userId="c39d15c6-4f6f-4169-bbfb-af1a892eacd3" providerId="ADAL" clId="{6E1EF24F-0342-4E4D-9B5D-5E9EBEC97346}" dt="2022-10-13T13:09:56.591" v="863" actId="20577"/>
          <ac:spMkLst>
            <pc:docMk/>
            <pc:sldMk cId="1900719468" sldId="3046"/>
            <ac:spMk id="41" creationId="{D3029FAA-637B-4772-9027-C0CBC8B02B90}"/>
          </ac:spMkLst>
        </pc:spChg>
        <pc:spChg chg="mod">
          <ac:chgData name="Simon Rollitt" userId="c39d15c6-4f6f-4169-bbfb-af1a892eacd3" providerId="ADAL" clId="{6E1EF24F-0342-4E4D-9B5D-5E9EBEC97346}" dt="2022-10-13T13:10:33.015" v="885" actId="20577"/>
          <ac:spMkLst>
            <pc:docMk/>
            <pc:sldMk cId="1900719468" sldId="3046"/>
            <ac:spMk id="48" creationId="{C2EFAD17-8A2B-4832-9DFF-4FA97F29F842}"/>
          </ac:spMkLst>
        </pc:spChg>
        <pc:picChg chg="add mod">
          <ac:chgData name="Simon Rollitt" userId="c39d15c6-4f6f-4169-bbfb-af1a892eacd3" providerId="ADAL" clId="{6E1EF24F-0342-4E4D-9B5D-5E9EBEC97346}" dt="2022-10-13T13:40:36.449" v="1316"/>
          <ac:picMkLst>
            <pc:docMk/>
            <pc:sldMk cId="1900719468" sldId="3046"/>
            <ac:picMk id="26" creationId="{EBF2A6DF-A699-4CBF-B3D7-9C063520E18B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37.137" v="1317"/>
        <pc:sldMkLst>
          <pc:docMk/>
          <pc:sldMk cId="1790977303" sldId="3047"/>
        </pc:sldMkLst>
        <pc:spChg chg="mod">
          <ac:chgData name="Simon Rollitt" userId="c39d15c6-4f6f-4169-bbfb-af1a892eacd3" providerId="ADAL" clId="{6E1EF24F-0342-4E4D-9B5D-5E9EBEC97346}" dt="2022-10-13T13:10:39.007" v="886" actId="20577"/>
          <ac:spMkLst>
            <pc:docMk/>
            <pc:sldMk cId="1790977303" sldId="3047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3:11:44.625" v="916" actId="20577"/>
          <ac:spMkLst>
            <pc:docMk/>
            <pc:sldMk cId="1790977303" sldId="3047"/>
            <ac:spMk id="40" creationId="{B11BD75C-CE48-48C9-AD54-6B8BF25EE198}"/>
          </ac:spMkLst>
        </pc:spChg>
        <pc:spChg chg="mod">
          <ac:chgData name="Simon Rollitt" userId="c39d15c6-4f6f-4169-bbfb-af1a892eacd3" providerId="ADAL" clId="{6E1EF24F-0342-4E4D-9B5D-5E9EBEC97346}" dt="2022-10-13T13:11:05.259" v="897" actId="20577"/>
          <ac:spMkLst>
            <pc:docMk/>
            <pc:sldMk cId="1790977303" sldId="3047"/>
            <ac:spMk id="48" creationId="{C2EFAD17-8A2B-4832-9DFF-4FA97F29F842}"/>
          </ac:spMkLst>
        </pc:spChg>
        <pc:picChg chg="add mod">
          <ac:chgData name="Simon Rollitt" userId="c39d15c6-4f6f-4169-bbfb-af1a892eacd3" providerId="ADAL" clId="{6E1EF24F-0342-4E4D-9B5D-5E9EBEC97346}" dt="2022-10-13T13:40:37.137" v="1317"/>
          <ac:picMkLst>
            <pc:docMk/>
            <pc:sldMk cId="1790977303" sldId="3047"/>
            <ac:picMk id="25" creationId="{36FFCB6E-FBD0-4AED-926B-A4261EBE1830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37.760" v="1318"/>
        <pc:sldMkLst>
          <pc:docMk/>
          <pc:sldMk cId="2332009812" sldId="3048"/>
        </pc:sldMkLst>
        <pc:spChg chg="mod">
          <ac:chgData name="Simon Rollitt" userId="c39d15c6-4f6f-4169-bbfb-af1a892eacd3" providerId="ADAL" clId="{6E1EF24F-0342-4E4D-9B5D-5E9EBEC97346}" dt="2022-10-13T13:11:13.596" v="898" actId="20577"/>
          <ac:spMkLst>
            <pc:docMk/>
            <pc:sldMk cId="2332009812" sldId="3048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3:11:47.549" v="918" actId="20577"/>
          <ac:spMkLst>
            <pc:docMk/>
            <pc:sldMk cId="2332009812" sldId="3048"/>
            <ac:spMk id="40" creationId="{B11BD75C-CE48-48C9-AD54-6B8BF25EE198}"/>
          </ac:spMkLst>
        </pc:spChg>
        <pc:spChg chg="mod">
          <ac:chgData name="Simon Rollitt" userId="c39d15c6-4f6f-4169-bbfb-af1a892eacd3" providerId="ADAL" clId="{6E1EF24F-0342-4E4D-9B5D-5E9EBEC97346}" dt="2022-10-13T13:11:35.678" v="914" actId="20577"/>
          <ac:spMkLst>
            <pc:docMk/>
            <pc:sldMk cId="2332009812" sldId="3048"/>
            <ac:spMk id="48" creationId="{C2EFAD17-8A2B-4832-9DFF-4FA97F29F842}"/>
          </ac:spMkLst>
        </pc:spChg>
        <pc:picChg chg="add mod">
          <ac:chgData name="Simon Rollitt" userId="c39d15c6-4f6f-4169-bbfb-af1a892eacd3" providerId="ADAL" clId="{6E1EF24F-0342-4E4D-9B5D-5E9EBEC97346}" dt="2022-10-13T13:40:37.760" v="1318"/>
          <ac:picMkLst>
            <pc:docMk/>
            <pc:sldMk cId="2332009812" sldId="3048"/>
            <ac:picMk id="26" creationId="{736C8F5A-06E9-46B0-BE26-275B6F36EA07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07.791" v="1282"/>
        <pc:sldMkLst>
          <pc:docMk/>
          <pc:sldMk cId="2181420185" sldId="3049"/>
        </pc:sldMkLst>
        <pc:spChg chg="mod">
          <ac:chgData name="Simon Rollitt" userId="c39d15c6-4f6f-4169-bbfb-af1a892eacd3" providerId="ADAL" clId="{6E1EF24F-0342-4E4D-9B5D-5E9EBEC97346}" dt="2022-10-13T12:24:53.679" v="182"/>
          <ac:spMkLst>
            <pc:docMk/>
            <pc:sldMk cId="2181420185" sldId="3049"/>
            <ac:spMk id="2" creationId="{5C6F26AF-7934-4DEA-9CAA-63C488EA7FE7}"/>
          </ac:spMkLst>
        </pc:spChg>
        <pc:spChg chg="mod">
          <ac:chgData name="Simon Rollitt" userId="c39d15c6-4f6f-4169-bbfb-af1a892eacd3" providerId="ADAL" clId="{6E1EF24F-0342-4E4D-9B5D-5E9EBEC97346}" dt="2022-10-13T12:20:25.887" v="132"/>
          <ac:spMkLst>
            <pc:docMk/>
            <pc:sldMk cId="2181420185" sldId="3049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2:26:56.432" v="233" actId="113"/>
          <ac:spMkLst>
            <pc:docMk/>
            <pc:sldMk cId="2181420185" sldId="3049"/>
            <ac:spMk id="32" creationId="{A74EE0D0-183B-440B-B9B0-F7CC69AFC04C}"/>
          </ac:spMkLst>
        </pc:spChg>
        <pc:spChg chg="mod">
          <ac:chgData name="Simon Rollitt" userId="c39d15c6-4f6f-4169-bbfb-af1a892eacd3" providerId="ADAL" clId="{6E1EF24F-0342-4E4D-9B5D-5E9EBEC97346}" dt="2022-10-13T12:26:37.653" v="220" actId="20577"/>
          <ac:spMkLst>
            <pc:docMk/>
            <pc:sldMk cId="2181420185" sldId="3049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2:26:43.621" v="224" actId="20577"/>
          <ac:spMkLst>
            <pc:docMk/>
            <pc:sldMk cId="2181420185" sldId="3049"/>
            <ac:spMk id="40" creationId="{F522DB30-52C3-4AC7-AFBD-513E6D6109A9}"/>
          </ac:spMkLst>
        </pc:spChg>
        <pc:picChg chg="add mod">
          <ac:chgData name="Simon Rollitt" userId="c39d15c6-4f6f-4169-bbfb-af1a892eacd3" providerId="ADAL" clId="{6E1EF24F-0342-4E4D-9B5D-5E9EBEC97346}" dt="2022-10-13T13:40:07.791" v="1282"/>
          <ac:picMkLst>
            <pc:docMk/>
            <pc:sldMk cId="2181420185" sldId="3049"/>
            <ac:picMk id="39" creationId="{7F999D03-6D62-4944-A90E-57AA3BBEFC1E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38.468" v="1319"/>
        <pc:sldMkLst>
          <pc:docMk/>
          <pc:sldMk cId="704696547" sldId="3050"/>
        </pc:sldMkLst>
        <pc:spChg chg="mod">
          <ac:chgData name="Simon Rollitt" userId="c39d15c6-4f6f-4169-bbfb-af1a892eacd3" providerId="ADAL" clId="{6E1EF24F-0342-4E4D-9B5D-5E9EBEC97346}" dt="2022-10-13T13:11:55.640" v="921" actId="20577"/>
          <ac:spMkLst>
            <pc:docMk/>
            <pc:sldMk cId="704696547" sldId="3050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3:11:52.790" v="920" actId="20577"/>
          <ac:spMkLst>
            <pc:docMk/>
            <pc:sldMk cId="704696547" sldId="3050"/>
            <ac:spMk id="40" creationId="{B11BD75C-CE48-48C9-AD54-6B8BF25EE198}"/>
          </ac:spMkLst>
        </pc:spChg>
        <pc:spChg chg="mod">
          <ac:chgData name="Simon Rollitt" userId="c39d15c6-4f6f-4169-bbfb-af1a892eacd3" providerId="ADAL" clId="{6E1EF24F-0342-4E4D-9B5D-5E9EBEC97346}" dt="2022-10-13T13:12:35.388" v="946" actId="20577"/>
          <ac:spMkLst>
            <pc:docMk/>
            <pc:sldMk cId="704696547" sldId="3050"/>
            <ac:spMk id="48" creationId="{C2EFAD17-8A2B-4832-9DFF-4FA97F29F842}"/>
          </ac:spMkLst>
        </pc:spChg>
        <pc:picChg chg="mod">
          <ac:chgData name="Simon Rollitt" userId="c39d15c6-4f6f-4169-bbfb-af1a892eacd3" providerId="ADAL" clId="{6E1EF24F-0342-4E4D-9B5D-5E9EBEC97346}" dt="2022-10-13T13:12:58.087" v="978" actId="1035"/>
          <ac:picMkLst>
            <pc:docMk/>
            <pc:sldMk cId="704696547" sldId="3050"/>
            <ac:picMk id="8" creationId="{6657C3AF-D2A3-49FE-A3C7-3D1A81823E0D}"/>
          </ac:picMkLst>
        </pc:picChg>
        <pc:picChg chg="mod">
          <ac:chgData name="Simon Rollitt" userId="c39d15c6-4f6f-4169-bbfb-af1a892eacd3" providerId="ADAL" clId="{6E1EF24F-0342-4E4D-9B5D-5E9EBEC97346}" dt="2022-10-13T13:12:51.961" v="973" actId="1076"/>
          <ac:picMkLst>
            <pc:docMk/>
            <pc:sldMk cId="704696547" sldId="3050"/>
            <ac:picMk id="12" creationId="{194FCA29-BDB0-45BA-97D2-74D265C62224}"/>
          </ac:picMkLst>
        </pc:picChg>
        <pc:picChg chg="add mod">
          <ac:chgData name="Simon Rollitt" userId="c39d15c6-4f6f-4169-bbfb-af1a892eacd3" providerId="ADAL" clId="{6E1EF24F-0342-4E4D-9B5D-5E9EBEC97346}" dt="2022-10-13T13:40:38.468" v="1319"/>
          <ac:picMkLst>
            <pc:docMk/>
            <pc:sldMk cId="704696547" sldId="3050"/>
            <ac:picMk id="29" creationId="{A9CEC636-5548-4137-9281-A5A0ACF22D8B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39.229" v="1320"/>
        <pc:sldMkLst>
          <pc:docMk/>
          <pc:sldMk cId="4021015426" sldId="3051"/>
        </pc:sldMkLst>
        <pc:spChg chg="mod">
          <ac:chgData name="Simon Rollitt" userId="c39d15c6-4f6f-4169-bbfb-af1a892eacd3" providerId="ADAL" clId="{6E1EF24F-0342-4E4D-9B5D-5E9EBEC97346}" dt="2022-10-13T13:13:07.879" v="981" actId="20577"/>
          <ac:spMkLst>
            <pc:docMk/>
            <pc:sldMk cId="4021015426" sldId="3051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3:13:04.731" v="980" actId="20577"/>
          <ac:spMkLst>
            <pc:docMk/>
            <pc:sldMk cId="4021015426" sldId="3051"/>
            <ac:spMk id="40" creationId="{B11BD75C-CE48-48C9-AD54-6B8BF25EE198}"/>
          </ac:spMkLst>
        </pc:spChg>
        <pc:spChg chg="mod">
          <ac:chgData name="Simon Rollitt" userId="c39d15c6-4f6f-4169-bbfb-af1a892eacd3" providerId="ADAL" clId="{6E1EF24F-0342-4E4D-9B5D-5E9EBEC97346}" dt="2022-10-13T13:13:31.790" v="997" actId="20577"/>
          <ac:spMkLst>
            <pc:docMk/>
            <pc:sldMk cId="4021015426" sldId="3051"/>
            <ac:spMk id="48" creationId="{C2EFAD17-8A2B-4832-9DFF-4FA97F29F842}"/>
          </ac:spMkLst>
        </pc:spChg>
        <pc:picChg chg="add mod">
          <ac:chgData name="Simon Rollitt" userId="c39d15c6-4f6f-4169-bbfb-af1a892eacd3" providerId="ADAL" clId="{6E1EF24F-0342-4E4D-9B5D-5E9EBEC97346}" dt="2022-10-13T13:40:39.229" v="1320"/>
          <ac:picMkLst>
            <pc:docMk/>
            <pc:sldMk cId="4021015426" sldId="3051"/>
            <ac:picMk id="27" creationId="{652CC65C-D74F-4B26-A338-7D2C48636CED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39.856" v="1321"/>
        <pc:sldMkLst>
          <pc:docMk/>
          <pc:sldMk cId="1235556985" sldId="3052"/>
        </pc:sldMkLst>
        <pc:spChg chg="mod">
          <ac:chgData name="Simon Rollitt" userId="c39d15c6-4f6f-4169-bbfb-af1a892eacd3" providerId="ADAL" clId="{6E1EF24F-0342-4E4D-9B5D-5E9EBEC97346}" dt="2022-10-13T13:13:43.370" v="1000" actId="20577"/>
          <ac:spMkLst>
            <pc:docMk/>
            <pc:sldMk cId="1235556985" sldId="3052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3:13:40.242" v="999" actId="20577"/>
          <ac:spMkLst>
            <pc:docMk/>
            <pc:sldMk cId="1235556985" sldId="3052"/>
            <ac:spMk id="40" creationId="{B11BD75C-CE48-48C9-AD54-6B8BF25EE198}"/>
          </ac:spMkLst>
        </pc:spChg>
        <pc:picChg chg="add mod">
          <ac:chgData name="Simon Rollitt" userId="c39d15c6-4f6f-4169-bbfb-af1a892eacd3" providerId="ADAL" clId="{6E1EF24F-0342-4E4D-9B5D-5E9EBEC97346}" dt="2022-10-13T13:40:39.856" v="1321"/>
          <ac:picMkLst>
            <pc:docMk/>
            <pc:sldMk cId="1235556985" sldId="3052"/>
            <ac:picMk id="47" creationId="{7140A5B2-E8F6-4200-BD26-5BA9FBD64FA0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40.567" v="1322"/>
        <pc:sldMkLst>
          <pc:docMk/>
          <pc:sldMk cId="3055254553" sldId="3053"/>
        </pc:sldMkLst>
        <pc:spChg chg="mod">
          <ac:chgData name="Simon Rollitt" userId="c39d15c6-4f6f-4169-bbfb-af1a892eacd3" providerId="ADAL" clId="{6E1EF24F-0342-4E4D-9B5D-5E9EBEC97346}" dt="2022-10-13T13:13:58.771" v="1003" actId="20577"/>
          <ac:spMkLst>
            <pc:docMk/>
            <pc:sldMk cId="3055254553" sldId="3053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3:13:55.644" v="1002" actId="20577"/>
          <ac:spMkLst>
            <pc:docMk/>
            <pc:sldMk cId="3055254553" sldId="3053"/>
            <ac:spMk id="40" creationId="{B11BD75C-CE48-48C9-AD54-6B8BF25EE198}"/>
          </ac:spMkLst>
        </pc:spChg>
        <pc:spChg chg="mod">
          <ac:chgData name="Simon Rollitt" userId="c39d15c6-4f6f-4169-bbfb-af1a892eacd3" providerId="ADAL" clId="{6E1EF24F-0342-4E4D-9B5D-5E9EBEC97346}" dt="2022-10-13T13:14:10.205" v="1004" actId="20577"/>
          <ac:spMkLst>
            <pc:docMk/>
            <pc:sldMk cId="3055254553" sldId="3053"/>
            <ac:spMk id="47" creationId="{F9749A3F-9DED-489F-8757-C017BAC4D949}"/>
          </ac:spMkLst>
        </pc:spChg>
        <pc:picChg chg="add mod">
          <ac:chgData name="Simon Rollitt" userId="c39d15c6-4f6f-4169-bbfb-af1a892eacd3" providerId="ADAL" clId="{6E1EF24F-0342-4E4D-9B5D-5E9EBEC97346}" dt="2022-10-13T13:40:40.567" v="1322"/>
          <ac:picMkLst>
            <pc:docMk/>
            <pc:sldMk cId="3055254553" sldId="3053"/>
            <ac:picMk id="33" creationId="{6B23D23B-97C1-4A8E-8E6D-055B611A04C9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41.209" v="1323"/>
        <pc:sldMkLst>
          <pc:docMk/>
          <pc:sldMk cId="3558759774" sldId="3054"/>
        </pc:sldMkLst>
        <pc:spChg chg="mod">
          <ac:chgData name="Simon Rollitt" userId="c39d15c6-4f6f-4169-bbfb-af1a892eacd3" providerId="ADAL" clId="{6E1EF24F-0342-4E4D-9B5D-5E9EBEC97346}" dt="2022-10-13T13:14:26.111" v="1008" actId="20577"/>
          <ac:spMkLst>
            <pc:docMk/>
            <pc:sldMk cId="3558759774" sldId="3054"/>
            <ac:spMk id="33" creationId="{BEEB0505-A623-4F2B-9DBC-A4445AE1337E}"/>
          </ac:spMkLst>
        </pc:spChg>
        <pc:spChg chg="mod">
          <ac:chgData name="Simon Rollitt" userId="c39d15c6-4f6f-4169-bbfb-af1a892eacd3" providerId="ADAL" clId="{6E1EF24F-0342-4E4D-9B5D-5E9EBEC97346}" dt="2022-10-13T13:14:22.028" v="1007" actId="20577"/>
          <ac:spMkLst>
            <pc:docMk/>
            <pc:sldMk cId="3558759774" sldId="3054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3:14:17.672" v="1006" actId="20577"/>
          <ac:spMkLst>
            <pc:docMk/>
            <pc:sldMk cId="3558759774" sldId="3054"/>
            <ac:spMk id="40" creationId="{B11BD75C-CE48-48C9-AD54-6B8BF25EE198}"/>
          </ac:spMkLst>
        </pc:spChg>
        <pc:picChg chg="add mod">
          <ac:chgData name="Simon Rollitt" userId="c39d15c6-4f6f-4169-bbfb-af1a892eacd3" providerId="ADAL" clId="{6E1EF24F-0342-4E4D-9B5D-5E9EBEC97346}" dt="2022-10-13T13:40:41.209" v="1323"/>
          <ac:picMkLst>
            <pc:docMk/>
            <pc:sldMk cId="3558759774" sldId="3054"/>
            <ac:picMk id="28" creationId="{3EEC63BC-A8D6-4159-9584-3F1DFDCE5627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41.930" v="1324"/>
        <pc:sldMkLst>
          <pc:docMk/>
          <pc:sldMk cId="1776219425" sldId="3055"/>
        </pc:sldMkLst>
        <pc:spChg chg="mod">
          <ac:chgData name="Simon Rollitt" userId="c39d15c6-4f6f-4169-bbfb-af1a892eacd3" providerId="ADAL" clId="{6E1EF24F-0342-4E4D-9B5D-5E9EBEC97346}" dt="2022-10-13T13:15:16.600" v="1023" actId="20577"/>
          <ac:spMkLst>
            <pc:docMk/>
            <pc:sldMk cId="1776219425" sldId="3055"/>
            <ac:spMk id="33" creationId="{BEEB0505-A623-4F2B-9DBC-A4445AE1337E}"/>
          </ac:spMkLst>
        </pc:spChg>
        <pc:spChg chg="mod">
          <ac:chgData name="Simon Rollitt" userId="c39d15c6-4f6f-4169-bbfb-af1a892eacd3" providerId="ADAL" clId="{6E1EF24F-0342-4E4D-9B5D-5E9EBEC97346}" dt="2022-10-13T13:14:40.207" v="1011" actId="20577"/>
          <ac:spMkLst>
            <pc:docMk/>
            <pc:sldMk cId="1776219425" sldId="3055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3:14:36.592" v="1010" actId="20577"/>
          <ac:spMkLst>
            <pc:docMk/>
            <pc:sldMk cId="1776219425" sldId="3055"/>
            <ac:spMk id="40" creationId="{B11BD75C-CE48-48C9-AD54-6B8BF25EE198}"/>
          </ac:spMkLst>
        </pc:spChg>
        <pc:picChg chg="add mod">
          <ac:chgData name="Simon Rollitt" userId="c39d15c6-4f6f-4169-bbfb-af1a892eacd3" providerId="ADAL" clId="{6E1EF24F-0342-4E4D-9B5D-5E9EBEC97346}" dt="2022-10-13T13:40:41.930" v="1324"/>
          <ac:picMkLst>
            <pc:docMk/>
            <pc:sldMk cId="1776219425" sldId="3055"/>
            <ac:picMk id="26" creationId="{104ABCBD-AA63-41BE-BF1E-92CC4E72807F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42.658" v="1325"/>
        <pc:sldMkLst>
          <pc:docMk/>
          <pc:sldMk cId="1941150331" sldId="3056"/>
        </pc:sldMkLst>
        <pc:spChg chg="mod">
          <ac:chgData name="Simon Rollitt" userId="c39d15c6-4f6f-4169-bbfb-af1a892eacd3" providerId="ADAL" clId="{6E1EF24F-0342-4E4D-9B5D-5E9EBEC97346}" dt="2022-10-13T13:15:33.843" v="1027" actId="6549"/>
          <ac:spMkLst>
            <pc:docMk/>
            <pc:sldMk cId="1941150331" sldId="3056"/>
            <ac:spMk id="30" creationId="{493D666A-E47E-4EC6-941F-19331CC07FB7}"/>
          </ac:spMkLst>
        </pc:spChg>
        <pc:spChg chg="mod">
          <ac:chgData name="Simon Rollitt" userId="c39d15c6-4f6f-4169-bbfb-af1a892eacd3" providerId="ADAL" clId="{6E1EF24F-0342-4E4D-9B5D-5E9EBEC97346}" dt="2022-10-13T13:15:29.063" v="1026" actId="20577"/>
          <ac:spMkLst>
            <pc:docMk/>
            <pc:sldMk cId="1941150331" sldId="3056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3:15:22.944" v="1025" actId="20577"/>
          <ac:spMkLst>
            <pc:docMk/>
            <pc:sldMk cId="1941150331" sldId="3056"/>
            <ac:spMk id="40" creationId="{B11BD75C-CE48-48C9-AD54-6B8BF25EE198}"/>
          </ac:spMkLst>
        </pc:spChg>
        <pc:picChg chg="add mod">
          <ac:chgData name="Simon Rollitt" userId="c39d15c6-4f6f-4169-bbfb-af1a892eacd3" providerId="ADAL" clId="{6E1EF24F-0342-4E4D-9B5D-5E9EBEC97346}" dt="2022-10-13T13:40:42.658" v="1325"/>
          <ac:picMkLst>
            <pc:docMk/>
            <pc:sldMk cId="1941150331" sldId="3056"/>
            <ac:picMk id="26" creationId="{D8788ED4-939F-49E7-A8AA-5AAF36C0FACD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43.404" v="1326"/>
        <pc:sldMkLst>
          <pc:docMk/>
          <pc:sldMk cId="3899422192" sldId="3057"/>
        </pc:sldMkLst>
        <pc:spChg chg="mod">
          <ac:chgData name="Simon Rollitt" userId="c39d15c6-4f6f-4169-bbfb-af1a892eacd3" providerId="ADAL" clId="{6E1EF24F-0342-4E4D-9B5D-5E9EBEC97346}" dt="2022-10-13T13:15:59.232" v="1034" actId="20577"/>
          <ac:spMkLst>
            <pc:docMk/>
            <pc:sldMk cId="3899422192" sldId="3057"/>
            <ac:spMk id="9" creationId="{97B55166-70CF-4151-8D82-D1ABB93FF03F}"/>
          </ac:spMkLst>
        </pc:spChg>
        <pc:spChg chg="mod">
          <ac:chgData name="Simon Rollitt" userId="c39d15c6-4f6f-4169-bbfb-af1a892eacd3" providerId="ADAL" clId="{6E1EF24F-0342-4E4D-9B5D-5E9EBEC97346}" dt="2022-10-13T13:15:51.777" v="1033" actId="20577"/>
          <ac:spMkLst>
            <pc:docMk/>
            <pc:sldMk cId="3899422192" sldId="3057"/>
            <ac:spMk id="30" creationId="{493D666A-E47E-4EC6-941F-19331CC07FB7}"/>
          </ac:spMkLst>
        </pc:spChg>
        <pc:spChg chg="mod">
          <ac:chgData name="Simon Rollitt" userId="c39d15c6-4f6f-4169-bbfb-af1a892eacd3" providerId="ADAL" clId="{6E1EF24F-0342-4E4D-9B5D-5E9EBEC97346}" dt="2022-10-13T13:15:44.833" v="1030" actId="20577"/>
          <ac:spMkLst>
            <pc:docMk/>
            <pc:sldMk cId="3899422192" sldId="3057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3:15:42.633" v="1029" actId="20577"/>
          <ac:spMkLst>
            <pc:docMk/>
            <pc:sldMk cId="3899422192" sldId="3057"/>
            <ac:spMk id="40" creationId="{B11BD75C-CE48-48C9-AD54-6B8BF25EE198}"/>
          </ac:spMkLst>
        </pc:spChg>
        <pc:picChg chg="add mod">
          <ac:chgData name="Simon Rollitt" userId="c39d15c6-4f6f-4169-bbfb-af1a892eacd3" providerId="ADAL" clId="{6E1EF24F-0342-4E4D-9B5D-5E9EBEC97346}" dt="2022-10-13T13:40:43.404" v="1326"/>
          <ac:picMkLst>
            <pc:docMk/>
            <pc:sldMk cId="3899422192" sldId="3057"/>
            <ac:picMk id="31" creationId="{ADB33D16-B125-44AD-BA05-898DFEABCB5F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44.341" v="1327"/>
        <pc:sldMkLst>
          <pc:docMk/>
          <pc:sldMk cId="3213240541" sldId="3058"/>
        </pc:sldMkLst>
        <pc:spChg chg="mod">
          <ac:chgData name="Simon Rollitt" userId="c39d15c6-4f6f-4169-bbfb-af1a892eacd3" providerId="ADAL" clId="{6E1EF24F-0342-4E4D-9B5D-5E9EBEC97346}" dt="2022-10-13T13:16:18.303" v="1048" actId="20577"/>
          <ac:spMkLst>
            <pc:docMk/>
            <pc:sldMk cId="3213240541" sldId="3058"/>
            <ac:spMk id="30" creationId="{493D666A-E47E-4EC6-941F-19331CC07FB7}"/>
          </ac:spMkLst>
        </pc:spChg>
        <pc:spChg chg="mod">
          <ac:chgData name="Simon Rollitt" userId="c39d15c6-4f6f-4169-bbfb-af1a892eacd3" providerId="ADAL" clId="{6E1EF24F-0342-4E4D-9B5D-5E9EBEC97346}" dt="2022-10-13T13:16:05.130" v="1035" actId="20577"/>
          <ac:spMkLst>
            <pc:docMk/>
            <pc:sldMk cId="3213240541" sldId="3058"/>
            <ac:spMk id="38" creationId="{2FB30991-A186-47E2-9DD9-3CEC4B0E15E1}"/>
          </ac:spMkLst>
        </pc:spChg>
        <pc:spChg chg="mod">
          <ac:chgData name="Simon Rollitt" userId="c39d15c6-4f6f-4169-bbfb-af1a892eacd3" providerId="ADAL" clId="{6E1EF24F-0342-4E4D-9B5D-5E9EBEC97346}" dt="2022-10-13T13:16:07.018" v="1037" actId="20577"/>
          <ac:spMkLst>
            <pc:docMk/>
            <pc:sldMk cId="3213240541" sldId="3058"/>
            <ac:spMk id="40" creationId="{B11BD75C-CE48-48C9-AD54-6B8BF25EE198}"/>
          </ac:spMkLst>
        </pc:spChg>
        <pc:picChg chg="add mod">
          <ac:chgData name="Simon Rollitt" userId="c39d15c6-4f6f-4169-bbfb-af1a892eacd3" providerId="ADAL" clId="{6E1EF24F-0342-4E4D-9B5D-5E9EBEC97346}" dt="2022-10-13T13:40:44.341" v="1327"/>
          <ac:picMkLst>
            <pc:docMk/>
            <pc:sldMk cId="3213240541" sldId="3058"/>
            <ac:picMk id="27" creationId="{839E3C7D-97B7-49D7-8937-492D70003894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46.297" v="1329"/>
        <pc:sldMkLst>
          <pc:docMk/>
          <pc:sldMk cId="1161452125" sldId="3059"/>
        </pc:sldMkLst>
        <pc:spChg chg="mod">
          <ac:chgData name="Simon Rollitt" userId="c39d15c6-4f6f-4169-bbfb-af1a892eacd3" providerId="ADAL" clId="{6E1EF24F-0342-4E4D-9B5D-5E9EBEC97346}" dt="2022-10-13T13:17:13.568" v="1055"/>
          <ac:spMkLst>
            <pc:docMk/>
            <pc:sldMk cId="1161452125" sldId="3059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3:23:52.515" v="1061" actId="20577"/>
          <ac:spMkLst>
            <pc:docMk/>
            <pc:sldMk cId="1161452125" sldId="3059"/>
            <ac:spMk id="27" creationId="{C115424F-34CA-4A79-8B0A-2AACA442A68D}"/>
          </ac:spMkLst>
        </pc:spChg>
        <pc:picChg chg="add mod">
          <ac:chgData name="Simon Rollitt" userId="c39d15c6-4f6f-4169-bbfb-af1a892eacd3" providerId="ADAL" clId="{6E1EF24F-0342-4E4D-9B5D-5E9EBEC97346}" dt="2022-10-13T13:40:46.297" v="1329"/>
          <ac:picMkLst>
            <pc:docMk/>
            <pc:sldMk cId="1161452125" sldId="3059"/>
            <ac:picMk id="39" creationId="{AE1DC8D4-097E-489E-AD41-00D4B1185FA3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47" v="1330"/>
        <pc:sldMkLst>
          <pc:docMk/>
          <pc:sldMk cId="2950971663" sldId="3060"/>
        </pc:sldMkLst>
        <pc:spChg chg="mod">
          <ac:chgData name="Simon Rollitt" userId="c39d15c6-4f6f-4169-bbfb-af1a892eacd3" providerId="ADAL" clId="{6E1EF24F-0342-4E4D-9B5D-5E9EBEC97346}" dt="2022-10-13T13:17:13.568" v="1055"/>
          <ac:spMkLst>
            <pc:docMk/>
            <pc:sldMk cId="2950971663" sldId="3060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3:24:45.310" v="1109" actId="6549"/>
          <ac:spMkLst>
            <pc:docMk/>
            <pc:sldMk cId="2950971663" sldId="3060"/>
            <ac:spMk id="27" creationId="{C115424F-34CA-4A79-8B0A-2AACA442A68D}"/>
          </ac:spMkLst>
        </pc:spChg>
        <pc:picChg chg="mod">
          <ac:chgData name="Simon Rollitt" userId="c39d15c6-4f6f-4169-bbfb-af1a892eacd3" providerId="ADAL" clId="{6E1EF24F-0342-4E4D-9B5D-5E9EBEC97346}" dt="2022-10-13T13:24:24.660" v="1102" actId="1037"/>
          <ac:picMkLst>
            <pc:docMk/>
            <pc:sldMk cId="2950971663" sldId="3060"/>
            <ac:picMk id="5" creationId="{99001FB1-4536-4757-A845-AE4CFB637BA2}"/>
          </ac:picMkLst>
        </pc:picChg>
        <pc:picChg chg="add mod">
          <ac:chgData name="Simon Rollitt" userId="c39d15c6-4f6f-4169-bbfb-af1a892eacd3" providerId="ADAL" clId="{6E1EF24F-0342-4E4D-9B5D-5E9EBEC97346}" dt="2022-10-13T13:40:47" v="1330"/>
          <ac:picMkLst>
            <pc:docMk/>
            <pc:sldMk cId="2950971663" sldId="3060"/>
            <ac:picMk id="39" creationId="{371EF0D9-9C03-4902-BCE7-18A2F0067D30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47.748" v="1331"/>
        <pc:sldMkLst>
          <pc:docMk/>
          <pc:sldMk cId="4169893943" sldId="3061"/>
        </pc:sldMkLst>
        <pc:spChg chg="mod">
          <ac:chgData name="Simon Rollitt" userId="c39d15c6-4f6f-4169-bbfb-af1a892eacd3" providerId="ADAL" clId="{6E1EF24F-0342-4E4D-9B5D-5E9EBEC97346}" dt="2022-10-13T13:17:13.568" v="1055"/>
          <ac:spMkLst>
            <pc:docMk/>
            <pc:sldMk cId="4169893943" sldId="3061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3:25:14.853" v="1112" actId="20577"/>
          <ac:spMkLst>
            <pc:docMk/>
            <pc:sldMk cId="4169893943" sldId="3061"/>
            <ac:spMk id="27" creationId="{C115424F-34CA-4A79-8B0A-2AACA442A68D}"/>
          </ac:spMkLst>
        </pc:spChg>
        <pc:picChg chg="add mod">
          <ac:chgData name="Simon Rollitt" userId="c39d15c6-4f6f-4169-bbfb-af1a892eacd3" providerId="ADAL" clId="{6E1EF24F-0342-4E4D-9B5D-5E9EBEC97346}" dt="2022-10-13T13:40:47.748" v="1331"/>
          <ac:picMkLst>
            <pc:docMk/>
            <pc:sldMk cId="4169893943" sldId="3061"/>
            <ac:picMk id="39" creationId="{8A8D566A-A521-42A6-9CE0-4D6A295D8C45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48.513" v="1332"/>
        <pc:sldMkLst>
          <pc:docMk/>
          <pc:sldMk cId="3849662149" sldId="3062"/>
        </pc:sldMkLst>
        <pc:spChg chg="mod">
          <ac:chgData name="Simon Rollitt" userId="c39d15c6-4f6f-4169-bbfb-af1a892eacd3" providerId="ADAL" clId="{6E1EF24F-0342-4E4D-9B5D-5E9EBEC97346}" dt="2022-10-13T13:17:13.568" v="1055"/>
          <ac:spMkLst>
            <pc:docMk/>
            <pc:sldMk cId="3849662149" sldId="3062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3:25:47.488" v="1124" actId="20577"/>
          <ac:spMkLst>
            <pc:docMk/>
            <pc:sldMk cId="3849662149" sldId="3062"/>
            <ac:spMk id="27" creationId="{C115424F-34CA-4A79-8B0A-2AACA442A68D}"/>
          </ac:spMkLst>
        </pc:spChg>
        <pc:picChg chg="add mod">
          <ac:chgData name="Simon Rollitt" userId="c39d15c6-4f6f-4169-bbfb-af1a892eacd3" providerId="ADAL" clId="{6E1EF24F-0342-4E4D-9B5D-5E9EBEC97346}" dt="2022-10-13T13:40:48.513" v="1332"/>
          <ac:picMkLst>
            <pc:docMk/>
            <pc:sldMk cId="3849662149" sldId="3062"/>
            <ac:picMk id="39" creationId="{A5CE1755-CCDF-49B4-9CDB-38FC82A6ECFB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49.225" v="1333"/>
        <pc:sldMkLst>
          <pc:docMk/>
          <pc:sldMk cId="3664951508" sldId="3063"/>
        </pc:sldMkLst>
        <pc:spChg chg="mod">
          <ac:chgData name="Simon Rollitt" userId="c39d15c6-4f6f-4169-bbfb-af1a892eacd3" providerId="ADAL" clId="{6E1EF24F-0342-4E4D-9B5D-5E9EBEC97346}" dt="2022-10-13T13:17:13.568" v="1055"/>
          <ac:spMkLst>
            <pc:docMk/>
            <pc:sldMk cId="3664951508" sldId="3063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3:28:01.953" v="1125" actId="114"/>
          <ac:spMkLst>
            <pc:docMk/>
            <pc:sldMk cId="3664951508" sldId="3063"/>
            <ac:spMk id="27" creationId="{C115424F-34CA-4A79-8B0A-2AACA442A68D}"/>
          </ac:spMkLst>
        </pc:spChg>
        <pc:picChg chg="add mod">
          <ac:chgData name="Simon Rollitt" userId="c39d15c6-4f6f-4169-bbfb-af1a892eacd3" providerId="ADAL" clId="{6E1EF24F-0342-4E4D-9B5D-5E9EBEC97346}" dt="2022-10-13T13:40:49.225" v="1333"/>
          <ac:picMkLst>
            <pc:docMk/>
            <pc:sldMk cId="3664951508" sldId="3063"/>
            <ac:picMk id="39" creationId="{024F7CF6-E071-4145-9F50-2B7416E93B0F}"/>
          </ac:picMkLst>
        </pc:picChg>
      </pc:sldChg>
      <pc:sldChg chg="addSp modSp">
        <pc:chgData name="Simon Rollitt" userId="c39d15c6-4f6f-4169-bbfb-af1a892eacd3" providerId="ADAL" clId="{6E1EF24F-0342-4E4D-9B5D-5E9EBEC97346}" dt="2022-10-13T13:40:50.457" v="1334"/>
        <pc:sldMkLst>
          <pc:docMk/>
          <pc:sldMk cId="1691755025" sldId="3064"/>
        </pc:sldMkLst>
        <pc:spChg chg="mod">
          <ac:chgData name="Simon Rollitt" userId="c39d15c6-4f6f-4169-bbfb-af1a892eacd3" providerId="ADAL" clId="{6E1EF24F-0342-4E4D-9B5D-5E9EBEC97346}" dt="2022-10-13T13:17:13.568" v="1055"/>
          <ac:spMkLst>
            <pc:docMk/>
            <pc:sldMk cId="1691755025" sldId="3064"/>
            <ac:spMk id="3" creationId="{AD2D7363-BB6E-4BBD-A346-4D544EBB605B}"/>
          </ac:spMkLst>
        </pc:spChg>
        <pc:picChg chg="add mod">
          <ac:chgData name="Simon Rollitt" userId="c39d15c6-4f6f-4169-bbfb-af1a892eacd3" providerId="ADAL" clId="{6E1EF24F-0342-4E4D-9B5D-5E9EBEC97346}" dt="2022-10-13T13:40:50.457" v="1334"/>
          <ac:picMkLst>
            <pc:docMk/>
            <pc:sldMk cId="1691755025" sldId="3064"/>
            <ac:picMk id="39" creationId="{0338E1A0-E67B-46C7-A1DD-2912E59F111E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51.837" v="1335"/>
        <pc:sldMkLst>
          <pc:docMk/>
          <pc:sldMk cId="55520104" sldId="3065"/>
        </pc:sldMkLst>
        <pc:spChg chg="mod">
          <ac:chgData name="Simon Rollitt" userId="c39d15c6-4f6f-4169-bbfb-af1a892eacd3" providerId="ADAL" clId="{6E1EF24F-0342-4E4D-9B5D-5E9EBEC97346}" dt="2022-10-13T13:17:13.568" v="1055"/>
          <ac:spMkLst>
            <pc:docMk/>
            <pc:sldMk cId="55520104" sldId="3065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3:30:11.415" v="1130" actId="114"/>
          <ac:spMkLst>
            <pc:docMk/>
            <pc:sldMk cId="55520104" sldId="3065"/>
            <ac:spMk id="27" creationId="{C115424F-34CA-4A79-8B0A-2AACA442A68D}"/>
          </ac:spMkLst>
        </pc:spChg>
        <pc:picChg chg="add mod">
          <ac:chgData name="Simon Rollitt" userId="c39d15c6-4f6f-4169-bbfb-af1a892eacd3" providerId="ADAL" clId="{6E1EF24F-0342-4E4D-9B5D-5E9EBEC97346}" dt="2022-10-13T13:40:51.837" v="1335"/>
          <ac:picMkLst>
            <pc:docMk/>
            <pc:sldMk cId="55520104" sldId="3065"/>
            <ac:picMk id="39" creationId="{6B7207EE-A5B0-43C6-AC84-1683DC5B61DB}"/>
          </ac:picMkLst>
        </pc:picChg>
      </pc:sldChg>
      <pc:sldChg chg="addSp modSp">
        <pc:chgData name="Simon Rollitt" userId="c39d15c6-4f6f-4169-bbfb-af1a892eacd3" providerId="ADAL" clId="{6E1EF24F-0342-4E4D-9B5D-5E9EBEC97346}" dt="2022-10-13T13:40:53.131" v="1336"/>
        <pc:sldMkLst>
          <pc:docMk/>
          <pc:sldMk cId="2634551186" sldId="3066"/>
        </pc:sldMkLst>
        <pc:spChg chg="mod">
          <ac:chgData name="Simon Rollitt" userId="c39d15c6-4f6f-4169-bbfb-af1a892eacd3" providerId="ADAL" clId="{6E1EF24F-0342-4E4D-9B5D-5E9EBEC97346}" dt="2022-10-13T13:17:13.568" v="1055"/>
          <ac:spMkLst>
            <pc:docMk/>
            <pc:sldMk cId="2634551186" sldId="3066"/>
            <ac:spMk id="3" creationId="{AD2D7363-BB6E-4BBD-A346-4D544EBB605B}"/>
          </ac:spMkLst>
        </pc:spChg>
        <pc:picChg chg="add mod">
          <ac:chgData name="Simon Rollitt" userId="c39d15c6-4f6f-4169-bbfb-af1a892eacd3" providerId="ADAL" clId="{6E1EF24F-0342-4E4D-9B5D-5E9EBEC97346}" dt="2022-10-13T13:40:53.131" v="1336"/>
          <ac:picMkLst>
            <pc:docMk/>
            <pc:sldMk cId="2634551186" sldId="3066"/>
            <ac:picMk id="39" creationId="{943EC2AD-378D-492F-B1D8-50287615C713}"/>
          </ac:picMkLst>
        </pc:picChg>
      </pc:sldChg>
      <pc:sldChg chg="addSp modSp mod">
        <pc:chgData name="Simon Rollitt" userId="c39d15c6-4f6f-4169-bbfb-af1a892eacd3" providerId="ADAL" clId="{6E1EF24F-0342-4E4D-9B5D-5E9EBEC97346}" dt="2022-10-13T13:40:53.973" v="1337"/>
        <pc:sldMkLst>
          <pc:docMk/>
          <pc:sldMk cId="4257147509" sldId="3067"/>
        </pc:sldMkLst>
        <pc:spChg chg="mod">
          <ac:chgData name="Simon Rollitt" userId="c39d15c6-4f6f-4169-bbfb-af1a892eacd3" providerId="ADAL" clId="{6E1EF24F-0342-4E4D-9B5D-5E9EBEC97346}" dt="2022-10-13T13:17:13.568" v="1055"/>
          <ac:spMkLst>
            <pc:docMk/>
            <pc:sldMk cId="4257147509" sldId="3067"/>
            <ac:spMk id="3" creationId="{AD2D7363-BB6E-4BBD-A346-4D544EBB605B}"/>
          </ac:spMkLst>
        </pc:spChg>
        <pc:spChg chg="mod">
          <ac:chgData name="Simon Rollitt" userId="c39d15c6-4f6f-4169-bbfb-af1a892eacd3" providerId="ADAL" clId="{6E1EF24F-0342-4E4D-9B5D-5E9EBEC97346}" dt="2022-10-13T13:35:59.638" v="1138" actId="20577"/>
          <ac:spMkLst>
            <pc:docMk/>
            <pc:sldMk cId="4257147509" sldId="3067"/>
            <ac:spMk id="27" creationId="{C115424F-34CA-4A79-8B0A-2AACA442A68D}"/>
          </ac:spMkLst>
        </pc:spChg>
        <pc:picChg chg="add mod">
          <ac:chgData name="Simon Rollitt" userId="c39d15c6-4f6f-4169-bbfb-af1a892eacd3" providerId="ADAL" clId="{6E1EF24F-0342-4E4D-9B5D-5E9EBEC97346}" dt="2022-10-13T13:40:53.973" v="1337"/>
          <ac:picMkLst>
            <pc:docMk/>
            <pc:sldMk cId="4257147509" sldId="3067"/>
            <ac:picMk id="39" creationId="{4D371255-BED4-457E-A1E8-7C1C802DFCC1}"/>
          </ac:picMkLst>
        </pc:picChg>
      </pc:sldChg>
    </pc:docChg>
  </pc:docChgLst>
  <pc:docChgLst>
    <pc:chgData name="Simon Rollitt" userId="c39d15c6-4f6f-4169-bbfb-af1a892eacd3" providerId="ADAL" clId="{C274B9F9-E1CE-4443-A256-75561263948F}"/>
    <pc:docChg chg="custSel modSld">
      <pc:chgData name="Simon Rollitt" userId="c39d15c6-4f6f-4169-bbfb-af1a892eacd3" providerId="ADAL" clId="{C274B9F9-E1CE-4443-A256-75561263948F}" dt="2022-11-10T12:21:28.579" v="402" actId="20577"/>
      <pc:docMkLst>
        <pc:docMk/>
      </pc:docMkLst>
      <pc:sldChg chg="addSp delSp modSp mod">
        <pc:chgData name="Simon Rollitt" userId="c39d15c6-4f6f-4169-bbfb-af1a892eacd3" providerId="ADAL" clId="{C274B9F9-E1CE-4443-A256-75561263948F}" dt="2022-11-10T12:00:45.146" v="352"/>
        <pc:sldMkLst>
          <pc:docMk/>
          <pc:sldMk cId="892325" sldId="2833"/>
        </pc:sldMkLst>
        <pc:picChg chg="del">
          <ac:chgData name="Simon Rollitt" userId="c39d15c6-4f6f-4169-bbfb-af1a892eacd3" providerId="ADAL" clId="{C274B9F9-E1CE-4443-A256-75561263948F}" dt="2022-11-10T12:00:44.783" v="351" actId="478"/>
          <ac:picMkLst>
            <pc:docMk/>
            <pc:sldMk cId="892325" sldId="2833"/>
            <ac:picMk id="5" creationId="{32C7923B-BA61-43D7-B52F-08C78AF5E440}"/>
          </ac:picMkLst>
        </pc:picChg>
        <pc:picChg chg="add del mod">
          <ac:chgData name="Simon Rollitt" userId="c39d15c6-4f6f-4169-bbfb-af1a892eacd3" providerId="ADAL" clId="{C274B9F9-E1CE-4443-A256-75561263948F}" dt="2022-11-10T12:00:42.906" v="350" actId="478"/>
          <ac:picMkLst>
            <pc:docMk/>
            <pc:sldMk cId="892325" sldId="2833"/>
            <ac:picMk id="18" creationId="{D87944D5-CF41-475E-A4E5-3FF1595DA48F}"/>
          </ac:picMkLst>
        </pc:picChg>
        <pc:picChg chg="add mod">
          <ac:chgData name="Simon Rollitt" userId="c39d15c6-4f6f-4169-bbfb-af1a892eacd3" providerId="ADAL" clId="{C274B9F9-E1CE-4443-A256-75561263948F}" dt="2022-11-10T12:00:45.146" v="352"/>
          <ac:picMkLst>
            <pc:docMk/>
            <pc:sldMk cId="892325" sldId="2833"/>
            <ac:picMk id="22" creationId="{DD024764-F661-44E6-BFBF-40003CC9522C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2:00:28.763" v="342"/>
        <pc:sldMkLst>
          <pc:docMk/>
          <pc:sldMk cId="270147426" sldId="2845"/>
        </pc:sldMkLst>
        <pc:picChg chg="del">
          <ac:chgData name="Simon Rollitt" userId="c39d15c6-4f6f-4169-bbfb-af1a892eacd3" providerId="ADAL" clId="{C274B9F9-E1CE-4443-A256-75561263948F}" dt="2022-11-10T12:00:28.345" v="341" actId="478"/>
          <ac:picMkLst>
            <pc:docMk/>
            <pc:sldMk cId="270147426" sldId="2845"/>
            <ac:picMk id="26" creationId="{799440FB-45FB-4F77-B164-00B8B42CCC10}"/>
          </ac:picMkLst>
        </pc:picChg>
        <pc:picChg chg="add del mod">
          <ac:chgData name="Simon Rollitt" userId="c39d15c6-4f6f-4169-bbfb-af1a892eacd3" providerId="ADAL" clId="{C274B9F9-E1CE-4443-A256-75561263948F}" dt="2022-11-10T12:00:26.159" v="340" actId="478"/>
          <ac:picMkLst>
            <pc:docMk/>
            <pc:sldMk cId="270147426" sldId="2845"/>
            <ac:picMk id="27" creationId="{0B76CA8B-3049-4DC4-A82B-4F004C0E97DD}"/>
          </ac:picMkLst>
        </pc:picChg>
        <pc:picChg chg="add mod">
          <ac:chgData name="Simon Rollitt" userId="c39d15c6-4f6f-4169-bbfb-af1a892eacd3" providerId="ADAL" clId="{C274B9F9-E1CE-4443-A256-75561263948F}" dt="2022-11-10T12:00:28.763" v="342"/>
          <ac:picMkLst>
            <pc:docMk/>
            <pc:sldMk cId="270147426" sldId="2845"/>
            <ac:picMk id="28" creationId="{77CF0B63-FD37-4467-B57B-59409D71BC3D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5:44.200" v="264" actId="478"/>
        <pc:sldMkLst>
          <pc:docMk/>
          <pc:sldMk cId="2808826828" sldId="2858"/>
        </pc:sldMkLst>
        <pc:picChg chg="add del mod">
          <ac:chgData name="Simon Rollitt" userId="c39d15c6-4f6f-4169-bbfb-af1a892eacd3" providerId="ADAL" clId="{C274B9F9-E1CE-4443-A256-75561263948F}" dt="2022-11-10T11:54:10.927" v="202" actId="478"/>
          <ac:picMkLst>
            <pc:docMk/>
            <pc:sldMk cId="2808826828" sldId="2858"/>
            <ac:picMk id="2" creationId="{EAD2F87F-60D7-486C-96BD-D447F75ABF58}"/>
          </ac:picMkLst>
        </pc:picChg>
        <pc:picChg chg="add del mod">
          <ac:chgData name="Simon Rollitt" userId="c39d15c6-4f6f-4169-bbfb-af1a892eacd3" providerId="ADAL" clId="{C274B9F9-E1CE-4443-A256-75561263948F}" dt="2022-11-10T11:55:44.200" v="264" actId="478"/>
          <ac:picMkLst>
            <pc:docMk/>
            <pc:sldMk cId="2808826828" sldId="2858"/>
            <ac:picMk id="3" creationId="{72F3F2A7-F007-4A4E-9476-68BF25C85EC8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2:00:23.107" v="339"/>
        <pc:sldMkLst>
          <pc:docMk/>
          <pc:sldMk cId="518497691" sldId="2913"/>
        </pc:sldMkLst>
        <pc:picChg chg="del">
          <ac:chgData name="Simon Rollitt" userId="c39d15c6-4f6f-4169-bbfb-af1a892eacd3" providerId="ADAL" clId="{C274B9F9-E1CE-4443-A256-75561263948F}" dt="2022-11-10T12:00:22.706" v="338" actId="478"/>
          <ac:picMkLst>
            <pc:docMk/>
            <pc:sldMk cId="518497691" sldId="2913"/>
            <ac:picMk id="26" creationId="{6F4307B7-55B8-43C0-BB86-5D01E0948352}"/>
          </ac:picMkLst>
        </pc:picChg>
        <pc:picChg chg="add del mod">
          <ac:chgData name="Simon Rollitt" userId="c39d15c6-4f6f-4169-bbfb-af1a892eacd3" providerId="ADAL" clId="{C274B9F9-E1CE-4443-A256-75561263948F}" dt="2022-11-10T12:00:20.603" v="337" actId="478"/>
          <ac:picMkLst>
            <pc:docMk/>
            <pc:sldMk cId="518497691" sldId="2913"/>
            <ac:picMk id="27" creationId="{6ED1CB73-7454-471D-9392-ADE9674D7C5F}"/>
          </ac:picMkLst>
        </pc:picChg>
        <pc:picChg chg="add mod">
          <ac:chgData name="Simon Rollitt" userId="c39d15c6-4f6f-4169-bbfb-af1a892eacd3" providerId="ADAL" clId="{C274B9F9-E1CE-4443-A256-75561263948F}" dt="2022-11-10T12:00:23.107" v="339"/>
          <ac:picMkLst>
            <pc:docMk/>
            <pc:sldMk cId="518497691" sldId="2913"/>
            <ac:picMk id="28" creationId="{3EDE34D5-431B-4E29-9724-116DB617B3A4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2:00:17.347" v="336"/>
        <pc:sldMkLst>
          <pc:docMk/>
          <pc:sldMk cId="2369169127" sldId="2914"/>
        </pc:sldMkLst>
        <pc:picChg chg="del">
          <ac:chgData name="Simon Rollitt" userId="c39d15c6-4f6f-4169-bbfb-af1a892eacd3" providerId="ADAL" clId="{C274B9F9-E1CE-4443-A256-75561263948F}" dt="2022-11-10T12:00:16.846" v="335" actId="478"/>
          <ac:picMkLst>
            <pc:docMk/>
            <pc:sldMk cId="2369169127" sldId="2914"/>
            <ac:picMk id="26" creationId="{3DEF0D3B-0B92-496F-A368-7F7028D9F6F7}"/>
          </ac:picMkLst>
        </pc:picChg>
        <pc:picChg chg="add del mod">
          <ac:chgData name="Simon Rollitt" userId="c39d15c6-4f6f-4169-bbfb-af1a892eacd3" providerId="ADAL" clId="{C274B9F9-E1CE-4443-A256-75561263948F}" dt="2022-11-10T12:00:14.837" v="334" actId="478"/>
          <ac:picMkLst>
            <pc:docMk/>
            <pc:sldMk cId="2369169127" sldId="2914"/>
            <ac:picMk id="27" creationId="{C0A28CF7-2E2E-4852-BDC9-286C342B8335}"/>
          </ac:picMkLst>
        </pc:picChg>
        <pc:picChg chg="add mod">
          <ac:chgData name="Simon Rollitt" userId="c39d15c6-4f6f-4169-bbfb-af1a892eacd3" providerId="ADAL" clId="{C274B9F9-E1CE-4443-A256-75561263948F}" dt="2022-11-10T12:00:17.347" v="336"/>
          <ac:picMkLst>
            <pc:docMk/>
            <pc:sldMk cId="2369169127" sldId="2914"/>
            <ac:picMk id="28" creationId="{EFC1C886-46B7-4B05-8EC9-0DC36569B051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2:21:28.579" v="402" actId="20577"/>
        <pc:sldMkLst>
          <pc:docMk/>
          <pc:sldMk cId="2746597025" sldId="2921"/>
        </pc:sldMkLst>
        <pc:spChg chg="add mod">
          <ac:chgData name="Simon Rollitt" userId="c39d15c6-4f6f-4169-bbfb-af1a892eacd3" providerId="ADAL" clId="{C274B9F9-E1CE-4443-A256-75561263948F}" dt="2022-11-10T12:16:43.704" v="373" actId="1035"/>
          <ac:spMkLst>
            <pc:docMk/>
            <pc:sldMk cId="2746597025" sldId="2921"/>
            <ac:spMk id="42" creationId="{5C51FF50-83DB-4E0A-9549-0C3FA956809A}"/>
          </ac:spMkLst>
        </pc:spChg>
        <pc:graphicFrameChg chg="modGraphic">
          <ac:chgData name="Simon Rollitt" userId="c39d15c6-4f6f-4169-bbfb-af1a892eacd3" providerId="ADAL" clId="{C274B9F9-E1CE-4443-A256-75561263948F}" dt="2022-11-10T12:21:28.579" v="402" actId="20577"/>
          <ac:graphicFrameMkLst>
            <pc:docMk/>
            <pc:sldMk cId="2746597025" sldId="2921"/>
            <ac:graphicFrameMk id="29" creationId="{EF3DC00A-AA51-4069-B688-793F72ED199E}"/>
          </ac:graphicFrameMkLst>
        </pc:graphicFrameChg>
        <pc:picChg chg="add del mod">
          <ac:chgData name="Simon Rollitt" userId="c39d15c6-4f6f-4169-bbfb-af1a892eacd3" providerId="ADAL" clId="{C274B9F9-E1CE-4443-A256-75561263948F}" dt="2022-11-10T11:59:04.681" v="318" actId="478"/>
          <ac:picMkLst>
            <pc:docMk/>
            <pc:sldMk cId="2746597025" sldId="2921"/>
            <ac:picMk id="42" creationId="{C76EF4DD-6AF4-4A75-A48D-F5C187ACEA66}"/>
          </ac:picMkLst>
        </pc:picChg>
        <pc:picChg chg="add mod">
          <ac:chgData name="Simon Rollitt" userId="c39d15c6-4f6f-4169-bbfb-af1a892eacd3" providerId="ADAL" clId="{C274B9F9-E1CE-4443-A256-75561263948F}" dt="2022-11-10T11:54:47.787" v="211"/>
          <ac:picMkLst>
            <pc:docMk/>
            <pc:sldMk cId="2746597025" sldId="2921"/>
            <ac:picMk id="45" creationId="{D2703A04-BA0B-42ED-A60B-72276D18198F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9:01.606" v="317" actId="478"/>
        <pc:sldMkLst>
          <pc:docMk/>
          <pc:sldMk cId="3593120812" sldId="2922"/>
        </pc:sldMkLst>
        <pc:picChg chg="add del mod">
          <ac:chgData name="Simon Rollitt" userId="c39d15c6-4f6f-4169-bbfb-af1a892eacd3" providerId="ADAL" clId="{C274B9F9-E1CE-4443-A256-75561263948F}" dt="2022-11-10T11:59:01.606" v="317" actId="478"/>
          <ac:picMkLst>
            <pc:docMk/>
            <pc:sldMk cId="3593120812" sldId="2922"/>
            <ac:picMk id="45" creationId="{71B1DC53-B89E-4953-A70A-D8A7FBB80B7A}"/>
          </ac:picMkLst>
        </pc:picChg>
        <pc:picChg chg="add mod">
          <ac:chgData name="Simon Rollitt" userId="c39d15c6-4f6f-4169-bbfb-af1a892eacd3" providerId="ADAL" clId="{C274B9F9-E1CE-4443-A256-75561263948F}" dt="2022-11-10T11:54:48.949" v="212"/>
          <ac:picMkLst>
            <pc:docMk/>
            <pc:sldMk cId="3593120812" sldId="2922"/>
            <ac:picMk id="46" creationId="{4B6DEEF7-B2C8-4DC6-9695-AB0DA94457EE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2:17:37.452" v="393" actId="13926"/>
        <pc:sldMkLst>
          <pc:docMk/>
          <pc:sldMk cId="1082451281" sldId="2925"/>
        </pc:sldMkLst>
        <pc:graphicFrameChg chg="modGraphic">
          <ac:chgData name="Simon Rollitt" userId="c39d15c6-4f6f-4169-bbfb-af1a892eacd3" providerId="ADAL" clId="{C274B9F9-E1CE-4443-A256-75561263948F}" dt="2022-11-10T12:17:37.452" v="393" actId="13926"/>
          <ac:graphicFrameMkLst>
            <pc:docMk/>
            <pc:sldMk cId="1082451281" sldId="2925"/>
            <ac:graphicFrameMk id="29" creationId="{EF3DC00A-AA51-4069-B688-793F72ED199E}"/>
          </ac:graphicFrameMkLst>
        </pc:graphicFrameChg>
        <pc:picChg chg="add del mod">
          <ac:chgData name="Simon Rollitt" userId="c39d15c6-4f6f-4169-bbfb-af1a892eacd3" providerId="ADAL" clId="{C274B9F9-E1CE-4443-A256-75561263948F}" dt="2022-11-10T11:58:58.414" v="316" actId="478"/>
          <ac:picMkLst>
            <pc:docMk/>
            <pc:sldMk cId="1082451281" sldId="2925"/>
            <ac:picMk id="42" creationId="{CE87F9A2-D280-4925-8365-953E891D1745}"/>
          </ac:picMkLst>
        </pc:picChg>
        <pc:picChg chg="add mod">
          <ac:chgData name="Simon Rollitt" userId="c39d15c6-4f6f-4169-bbfb-af1a892eacd3" providerId="ADAL" clId="{C274B9F9-E1CE-4443-A256-75561263948F}" dt="2022-11-10T11:54:50.116" v="213"/>
          <ac:picMkLst>
            <pc:docMk/>
            <pc:sldMk cId="1082451281" sldId="2925"/>
            <ac:picMk id="43" creationId="{123C38DB-A590-43EA-9BB5-2215256D812B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9:07.638" v="319" actId="478"/>
        <pc:sldMkLst>
          <pc:docMk/>
          <pc:sldMk cId="2058607857" sldId="2926"/>
        </pc:sldMkLst>
        <pc:picChg chg="add del mod">
          <ac:chgData name="Simon Rollitt" userId="c39d15c6-4f6f-4169-bbfb-af1a892eacd3" providerId="ADAL" clId="{C274B9F9-E1CE-4443-A256-75561263948F}" dt="2022-11-10T11:59:07.638" v="319" actId="478"/>
          <ac:picMkLst>
            <pc:docMk/>
            <pc:sldMk cId="2058607857" sldId="2926"/>
            <ac:picMk id="44" creationId="{AAB5F774-9AF5-4924-8803-69621A148A0A}"/>
          </ac:picMkLst>
        </pc:picChg>
        <pc:picChg chg="add mod">
          <ac:chgData name="Simon Rollitt" userId="c39d15c6-4f6f-4169-bbfb-af1a892eacd3" providerId="ADAL" clId="{C274B9F9-E1CE-4443-A256-75561263948F}" dt="2022-11-10T11:54:46.612" v="210"/>
          <ac:picMkLst>
            <pc:docMk/>
            <pc:sldMk cId="2058607857" sldId="2926"/>
            <ac:picMk id="47" creationId="{51D7AA57-7083-4B62-A135-2724A370B62E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9:59.234" v="330"/>
        <pc:sldMkLst>
          <pc:docMk/>
          <pc:sldMk cId="452755431" sldId="2932"/>
        </pc:sldMkLst>
        <pc:picChg chg="del">
          <ac:chgData name="Simon Rollitt" userId="c39d15c6-4f6f-4169-bbfb-af1a892eacd3" providerId="ADAL" clId="{C274B9F9-E1CE-4443-A256-75561263948F}" dt="2022-11-10T11:59:58.851" v="329" actId="478"/>
          <ac:picMkLst>
            <pc:docMk/>
            <pc:sldMk cId="452755431" sldId="2932"/>
            <ac:picMk id="39" creationId="{84B0C204-CF20-4D43-B897-15DFE8A047C5}"/>
          </ac:picMkLst>
        </pc:picChg>
        <pc:picChg chg="add del mod">
          <ac:chgData name="Simon Rollitt" userId="c39d15c6-4f6f-4169-bbfb-af1a892eacd3" providerId="ADAL" clId="{C274B9F9-E1CE-4443-A256-75561263948F}" dt="2022-11-10T11:59:55.515" v="328" actId="478"/>
          <ac:picMkLst>
            <pc:docMk/>
            <pc:sldMk cId="452755431" sldId="2932"/>
            <ac:picMk id="42" creationId="{05B76C78-138F-4F5C-9BF5-F2542BECC254}"/>
          </ac:picMkLst>
        </pc:picChg>
        <pc:picChg chg="add mod">
          <ac:chgData name="Simon Rollitt" userId="c39d15c6-4f6f-4169-bbfb-af1a892eacd3" providerId="ADAL" clId="{C274B9F9-E1CE-4443-A256-75561263948F}" dt="2022-11-10T11:59:59.234" v="330"/>
          <ac:picMkLst>
            <pc:docMk/>
            <pc:sldMk cId="452755431" sldId="2932"/>
            <ac:picMk id="43" creationId="{3D0B8CCB-E645-4A7A-8CE8-2EF6EBCFE7A0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8:54.656" v="315" actId="478"/>
        <pc:sldMkLst>
          <pc:docMk/>
          <pc:sldMk cId="1018837721" sldId="2933"/>
        </pc:sldMkLst>
        <pc:picChg chg="add del mod">
          <ac:chgData name="Simon Rollitt" userId="c39d15c6-4f6f-4169-bbfb-af1a892eacd3" providerId="ADAL" clId="{C274B9F9-E1CE-4443-A256-75561263948F}" dt="2022-11-10T11:58:54.656" v="315" actId="478"/>
          <ac:picMkLst>
            <pc:docMk/>
            <pc:sldMk cId="1018837721" sldId="2933"/>
            <ac:picMk id="42" creationId="{7086ED81-1903-43AA-BA72-9BE7F78B32ED}"/>
          </ac:picMkLst>
        </pc:picChg>
        <pc:picChg chg="add mod">
          <ac:chgData name="Simon Rollitt" userId="c39d15c6-4f6f-4169-bbfb-af1a892eacd3" providerId="ADAL" clId="{C274B9F9-E1CE-4443-A256-75561263948F}" dt="2022-11-10T11:54:51.246" v="214"/>
          <ac:picMkLst>
            <pc:docMk/>
            <pc:sldMk cId="1018837721" sldId="2933"/>
            <ac:picMk id="43" creationId="{9320F2DA-EB9C-449C-9AF9-4053EE92F82A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8:36.857" v="310" actId="478"/>
        <pc:sldMkLst>
          <pc:docMk/>
          <pc:sldMk cId="232278887" sldId="2934"/>
        </pc:sldMkLst>
        <pc:picChg chg="add del mod">
          <ac:chgData name="Simon Rollitt" userId="c39d15c6-4f6f-4169-bbfb-af1a892eacd3" providerId="ADAL" clId="{C274B9F9-E1CE-4443-A256-75561263948F}" dt="2022-11-10T11:58:36.857" v="310" actId="478"/>
          <ac:picMkLst>
            <pc:docMk/>
            <pc:sldMk cId="232278887" sldId="2934"/>
            <ac:picMk id="44" creationId="{F945448D-9F28-44E5-8967-72B06663F444}"/>
          </ac:picMkLst>
        </pc:picChg>
        <pc:picChg chg="add mod">
          <ac:chgData name="Simon Rollitt" userId="c39d15c6-4f6f-4169-bbfb-af1a892eacd3" providerId="ADAL" clId="{C274B9F9-E1CE-4443-A256-75561263948F}" dt="2022-11-10T11:54:56.741" v="219"/>
          <ac:picMkLst>
            <pc:docMk/>
            <pc:sldMk cId="232278887" sldId="2934"/>
            <ac:picMk id="45" creationId="{4777A6A6-DDF6-43CE-AF39-773E848C781D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8:13.449" v="303" actId="478"/>
        <pc:sldMkLst>
          <pc:docMk/>
          <pc:sldMk cId="3352286159" sldId="2936"/>
        </pc:sldMkLst>
        <pc:picChg chg="add del mod">
          <ac:chgData name="Simon Rollitt" userId="c39d15c6-4f6f-4169-bbfb-af1a892eacd3" providerId="ADAL" clId="{C274B9F9-E1CE-4443-A256-75561263948F}" dt="2022-11-10T11:58:13.449" v="303" actId="478"/>
          <ac:picMkLst>
            <pc:docMk/>
            <pc:sldMk cId="3352286159" sldId="2936"/>
            <ac:picMk id="28" creationId="{DB8F5E28-890B-4E38-9569-BAA4FDDD3086}"/>
          </ac:picMkLst>
        </pc:picChg>
        <pc:picChg chg="add mod">
          <ac:chgData name="Simon Rollitt" userId="c39d15c6-4f6f-4169-bbfb-af1a892eacd3" providerId="ADAL" clId="{C274B9F9-E1CE-4443-A256-75561263948F}" dt="2022-11-10T11:55:04.107" v="226"/>
          <ac:picMkLst>
            <pc:docMk/>
            <pc:sldMk cId="3352286159" sldId="2936"/>
            <ac:picMk id="29" creationId="{5EABCFA1-D146-447A-8E9D-D69DE88EAAA5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7:40.551" v="293" actId="478"/>
        <pc:sldMkLst>
          <pc:docMk/>
          <pc:sldMk cId="4217796090" sldId="2937"/>
        </pc:sldMkLst>
        <pc:picChg chg="add del mod">
          <ac:chgData name="Simon Rollitt" userId="c39d15c6-4f6f-4169-bbfb-af1a892eacd3" providerId="ADAL" clId="{C274B9F9-E1CE-4443-A256-75561263948F}" dt="2022-11-10T11:57:40.551" v="293" actId="478"/>
          <ac:picMkLst>
            <pc:docMk/>
            <pc:sldMk cId="4217796090" sldId="2937"/>
            <ac:picMk id="29" creationId="{6E181781-6450-4851-A19D-1695CF7CBF24}"/>
          </ac:picMkLst>
        </pc:picChg>
        <pc:picChg chg="add mod">
          <ac:chgData name="Simon Rollitt" userId="c39d15c6-4f6f-4169-bbfb-af1a892eacd3" providerId="ADAL" clId="{C274B9F9-E1CE-4443-A256-75561263948F}" dt="2022-11-10T11:55:14.732" v="236"/>
          <ac:picMkLst>
            <pc:docMk/>
            <pc:sldMk cId="4217796090" sldId="2937"/>
            <ac:picMk id="30" creationId="{BDFA461C-7702-412A-869B-FC807B997D80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7:37.391" v="292" actId="478"/>
        <pc:sldMkLst>
          <pc:docMk/>
          <pc:sldMk cId="3218599884" sldId="2939"/>
        </pc:sldMkLst>
        <pc:picChg chg="add del mod">
          <ac:chgData name="Simon Rollitt" userId="c39d15c6-4f6f-4169-bbfb-af1a892eacd3" providerId="ADAL" clId="{C274B9F9-E1CE-4443-A256-75561263948F}" dt="2022-11-10T11:57:37.391" v="292" actId="478"/>
          <ac:picMkLst>
            <pc:docMk/>
            <pc:sldMk cId="3218599884" sldId="2939"/>
            <ac:picMk id="27" creationId="{7B09327D-A16B-42EA-ACF2-4A849136890C}"/>
          </ac:picMkLst>
        </pc:picChg>
        <pc:picChg chg="add mod">
          <ac:chgData name="Simon Rollitt" userId="c39d15c6-4f6f-4169-bbfb-af1a892eacd3" providerId="ADAL" clId="{C274B9F9-E1CE-4443-A256-75561263948F}" dt="2022-11-10T11:55:15.771" v="237"/>
          <ac:picMkLst>
            <pc:docMk/>
            <pc:sldMk cId="3218599884" sldId="2939"/>
            <ac:picMk id="28" creationId="{97DD0BB8-C315-4C2D-B92F-7A234EFE4393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8:51.267" v="314" actId="478"/>
        <pc:sldMkLst>
          <pc:docMk/>
          <pc:sldMk cId="1420573582" sldId="2940"/>
        </pc:sldMkLst>
        <pc:picChg chg="add del mod">
          <ac:chgData name="Simon Rollitt" userId="c39d15c6-4f6f-4169-bbfb-af1a892eacd3" providerId="ADAL" clId="{C274B9F9-E1CE-4443-A256-75561263948F}" dt="2022-11-10T11:58:51.267" v="314" actId="478"/>
          <ac:picMkLst>
            <pc:docMk/>
            <pc:sldMk cId="1420573582" sldId="2940"/>
            <ac:picMk id="45" creationId="{1DAC8180-743A-43F1-90E7-CB038BF4A7B1}"/>
          </ac:picMkLst>
        </pc:picChg>
        <pc:picChg chg="add mod">
          <ac:chgData name="Simon Rollitt" userId="c39d15c6-4f6f-4169-bbfb-af1a892eacd3" providerId="ADAL" clId="{C274B9F9-E1CE-4443-A256-75561263948F}" dt="2022-11-10T11:54:52.350" v="215"/>
          <ac:picMkLst>
            <pc:docMk/>
            <pc:sldMk cId="1420573582" sldId="2940"/>
            <ac:picMk id="46" creationId="{04C55BD4-A73E-460A-900E-40AED9C471B1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8:43.274" v="312" actId="478"/>
        <pc:sldMkLst>
          <pc:docMk/>
          <pc:sldMk cId="2795153155" sldId="2941"/>
        </pc:sldMkLst>
        <pc:picChg chg="add del mod">
          <ac:chgData name="Simon Rollitt" userId="c39d15c6-4f6f-4169-bbfb-af1a892eacd3" providerId="ADAL" clId="{C274B9F9-E1CE-4443-A256-75561263948F}" dt="2022-11-10T11:58:43.274" v="312" actId="478"/>
          <ac:picMkLst>
            <pc:docMk/>
            <pc:sldMk cId="2795153155" sldId="2941"/>
            <ac:picMk id="44" creationId="{DC0CCC5E-99E1-477C-AAF5-A676113F8F7D}"/>
          </ac:picMkLst>
        </pc:picChg>
        <pc:picChg chg="add mod">
          <ac:chgData name="Simon Rollitt" userId="c39d15c6-4f6f-4169-bbfb-af1a892eacd3" providerId="ADAL" clId="{C274B9F9-E1CE-4443-A256-75561263948F}" dt="2022-11-10T11:54:54.519" v="217"/>
          <ac:picMkLst>
            <pc:docMk/>
            <pc:sldMk cId="2795153155" sldId="2941"/>
            <ac:picMk id="45" creationId="{95EDC6E9-1596-4929-B835-72F2AF996FD6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9:24.025" v="324" actId="478"/>
        <pc:sldMkLst>
          <pc:docMk/>
          <pc:sldMk cId="419311981" sldId="3013"/>
        </pc:sldMkLst>
        <pc:picChg chg="add del mod">
          <ac:chgData name="Simon Rollitt" userId="c39d15c6-4f6f-4169-bbfb-af1a892eacd3" providerId="ADAL" clId="{C274B9F9-E1CE-4443-A256-75561263948F}" dt="2022-11-10T11:59:24.025" v="324" actId="478"/>
          <ac:picMkLst>
            <pc:docMk/>
            <pc:sldMk cId="419311981" sldId="3013"/>
            <ac:picMk id="42" creationId="{F7749BC5-8EFD-458F-ABFC-A439D6CDDD6E}"/>
          </ac:picMkLst>
        </pc:picChg>
        <pc:picChg chg="add mod">
          <ac:chgData name="Simon Rollitt" userId="c39d15c6-4f6f-4169-bbfb-af1a892eacd3" providerId="ADAL" clId="{C274B9F9-E1CE-4443-A256-75561263948F}" dt="2022-11-10T11:54:39.820" v="205"/>
          <ac:picMkLst>
            <pc:docMk/>
            <pc:sldMk cId="419311981" sldId="3013"/>
            <ac:picMk id="43" creationId="{622D2616-45BE-4CF4-B63B-E84D9AA33507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9:27.269" v="325" actId="478"/>
        <pc:sldMkLst>
          <pc:docMk/>
          <pc:sldMk cId="3748253370" sldId="3014"/>
        </pc:sldMkLst>
        <pc:picChg chg="add del mod">
          <ac:chgData name="Simon Rollitt" userId="c39d15c6-4f6f-4169-bbfb-af1a892eacd3" providerId="ADAL" clId="{C274B9F9-E1CE-4443-A256-75561263948F}" dt="2022-11-10T11:59:27.269" v="325" actId="478"/>
          <ac:picMkLst>
            <pc:docMk/>
            <pc:sldMk cId="3748253370" sldId="3014"/>
            <ac:picMk id="42" creationId="{1CB7C00F-6384-4545-8AEA-7E6EA39A62DF}"/>
          </ac:picMkLst>
        </pc:picChg>
        <pc:picChg chg="add mod">
          <ac:chgData name="Simon Rollitt" userId="c39d15c6-4f6f-4169-bbfb-af1a892eacd3" providerId="ADAL" clId="{C274B9F9-E1CE-4443-A256-75561263948F}" dt="2022-11-10T11:54:37.595" v="204"/>
          <ac:picMkLst>
            <pc:docMk/>
            <pc:sldMk cId="3748253370" sldId="3014"/>
            <ac:picMk id="43" creationId="{C7B1CBCF-0EAE-4130-B751-C67D02F98DEC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7:44.327" v="294" actId="478"/>
        <pc:sldMkLst>
          <pc:docMk/>
          <pc:sldMk cId="1046375524" sldId="3015"/>
        </pc:sldMkLst>
        <pc:picChg chg="add del mod">
          <ac:chgData name="Simon Rollitt" userId="c39d15c6-4f6f-4169-bbfb-af1a892eacd3" providerId="ADAL" clId="{C274B9F9-E1CE-4443-A256-75561263948F}" dt="2022-11-10T11:57:44.327" v="294" actId="478"/>
          <ac:picMkLst>
            <pc:docMk/>
            <pc:sldMk cId="1046375524" sldId="3015"/>
            <ac:picMk id="28" creationId="{EE1997BD-0FED-4327-BD14-670EB038D703}"/>
          </ac:picMkLst>
        </pc:picChg>
        <pc:picChg chg="add mod">
          <ac:chgData name="Simon Rollitt" userId="c39d15c6-4f6f-4169-bbfb-af1a892eacd3" providerId="ADAL" clId="{C274B9F9-E1CE-4443-A256-75561263948F}" dt="2022-11-10T11:55:13.718" v="235"/>
          <ac:picMkLst>
            <pc:docMk/>
            <pc:sldMk cId="1046375524" sldId="3015"/>
            <ac:picMk id="29" creationId="{ACDD2A6B-6E43-49B2-8BEA-8EAD306D3371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8:10.011" v="302" actId="478"/>
        <pc:sldMkLst>
          <pc:docMk/>
          <pc:sldMk cId="3854485869" sldId="3016"/>
        </pc:sldMkLst>
        <pc:picChg chg="add del mod">
          <ac:chgData name="Simon Rollitt" userId="c39d15c6-4f6f-4169-bbfb-af1a892eacd3" providerId="ADAL" clId="{C274B9F9-E1CE-4443-A256-75561263948F}" dt="2022-11-10T11:58:10.011" v="302" actId="478"/>
          <ac:picMkLst>
            <pc:docMk/>
            <pc:sldMk cId="3854485869" sldId="3016"/>
            <ac:picMk id="29" creationId="{E475D32B-3AF8-46D7-A89C-A10029F36B48}"/>
          </ac:picMkLst>
        </pc:picChg>
        <pc:picChg chg="add mod">
          <ac:chgData name="Simon Rollitt" userId="c39d15c6-4f6f-4169-bbfb-af1a892eacd3" providerId="ADAL" clId="{C274B9F9-E1CE-4443-A256-75561263948F}" dt="2022-11-10T11:55:05.165" v="227"/>
          <ac:picMkLst>
            <pc:docMk/>
            <pc:sldMk cId="3854485869" sldId="3016"/>
            <ac:picMk id="30" creationId="{E8AB08D7-8D6E-4D4E-A9B5-66C27D56AF78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8:07.017" v="301" actId="478"/>
        <pc:sldMkLst>
          <pc:docMk/>
          <pc:sldMk cId="1389214272" sldId="3017"/>
        </pc:sldMkLst>
        <pc:picChg chg="add del mod">
          <ac:chgData name="Simon Rollitt" userId="c39d15c6-4f6f-4169-bbfb-af1a892eacd3" providerId="ADAL" clId="{C274B9F9-E1CE-4443-A256-75561263948F}" dt="2022-11-10T11:58:07.017" v="301" actId="478"/>
          <ac:picMkLst>
            <pc:docMk/>
            <pc:sldMk cId="1389214272" sldId="3017"/>
            <ac:picMk id="28" creationId="{0D3953C0-496D-4325-B66C-1C7020E23E72}"/>
          </ac:picMkLst>
        </pc:picChg>
        <pc:picChg chg="add mod">
          <ac:chgData name="Simon Rollitt" userId="c39d15c6-4f6f-4169-bbfb-af1a892eacd3" providerId="ADAL" clId="{C274B9F9-E1CE-4443-A256-75561263948F}" dt="2022-11-10T11:55:06.206" v="228"/>
          <ac:picMkLst>
            <pc:docMk/>
            <pc:sldMk cId="1389214272" sldId="3017"/>
            <ac:picMk id="29" creationId="{81449ECC-B809-46F4-B984-C519C9611AC9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8:04.053" v="300" actId="478"/>
        <pc:sldMkLst>
          <pc:docMk/>
          <pc:sldMk cId="2706008089" sldId="3018"/>
        </pc:sldMkLst>
        <pc:picChg chg="add del mod">
          <ac:chgData name="Simon Rollitt" userId="c39d15c6-4f6f-4169-bbfb-af1a892eacd3" providerId="ADAL" clId="{C274B9F9-E1CE-4443-A256-75561263948F}" dt="2022-11-10T11:58:04.053" v="300" actId="478"/>
          <ac:picMkLst>
            <pc:docMk/>
            <pc:sldMk cId="2706008089" sldId="3018"/>
            <ac:picMk id="30" creationId="{EDD9E1FD-AD25-4B04-9E28-6442C3F7C955}"/>
          </ac:picMkLst>
        </pc:picChg>
        <pc:picChg chg="add mod">
          <ac:chgData name="Simon Rollitt" userId="c39d15c6-4f6f-4169-bbfb-af1a892eacd3" providerId="ADAL" clId="{C274B9F9-E1CE-4443-A256-75561263948F}" dt="2022-11-10T11:55:07.305" v="229"/>
          <ac:picMkLst>
            <pc:docMk/>
            <pc:sldMk cId="2706008089" sldId="3018"/>
            <ac:picMk id="31" creationId="{F5033E4C-78D8-4695-8A8D-17AA41205424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8:01.241" v="299" actId="478"/>
        <pc:sldMkLst>
          <pc:docMk/>
          <pc:sldMk cId="1872980603" sldId="3019"/>
        </pc:sldMkLst>
        <pc:picChg chg="add del mod">
          <ac:chgData name="Simon Rollitt" userId="c39d15c6-4f6f-4169-bbfb-af1a892eacd3" providerId="ADAL" clId="{C274B9F9-E1CE-4443-A256-75561263948F}" dt="2022-11-10T11:58:01.241" v="299" actId="478"/>
          <ac:picMkLst>
            <pc:docMk/>
            <pc:sldMk cId="1872980603" sldId="3019"/>
            <ac:picMk id="28" creationId="{6FCA48A5-D112-435A-9A88-C6335F2BEA58}"/>
          </ac:picMkLst>
        </pc:picChg>
        <pc:picChg chg="add mod">
          <ac:chgData name="Simon Rollitt" userId="c39d15c6-4f6f-4169-bbfb-af1a892eacd3" providerId="ADAL" clId="{C274B9F9-E1CE-4443-A256-75561263948F}" dt="2022-11-10T11:55:08.388" v="230"/>
          <ac:picMkLst>
            <pc:docMk/>
            <pc:sldMk cId="1872980603" sldId="3019"/>
            <ac:picMk id="29" creationId="{588CB180-B843-4897-BEFF-BA9C2F15D64B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7:58.133" v="298" actId="478"/>
        <pc:sldMkLst>
          <pc:docMk/>
          <pc:sldMk cId="2249747119" sldId="3020"/>
        </pc:sldMkLst>
        <pc:picChg chg="add del mod">
          <ac:chgData name="Simon Rollitt" userId="c39d15c6-4f6f-4169-bbfb-af1a892eacd3" providerId="ADAL" clId="{C274B9F9-E1CE-4443-A256-75561263948F}" dt="2022-11-10T11:57:58.133" v="298" actId="478"/>
          <ac:picMkLst>
            <pc:docMk/>
            <pc:sldMk cId="2249747119" sldId="3020"/>
            <ac:picMk id="31" creationId="{C8DD6750-D473-4F4D-9AAB-F14F076009A3}"/>
          </ac:picMkLst>
        </pc:picChg>
        <pc:picChg chg="add mod">
          <ac:chgData name="Simon Rollitt" userId="c39d15c6-4f6f-4169-bbfb-af1a892eacd3" providerId="ADAL" clId="{C274B9F9-E1CE-4443-A256-75561263948F}" dt="2022-11-10T11:55:09.461" v="231"/>
          <ac:picMkLst>
            <pc:docMk/>
            <pc:sldMk cId="2249747119" sldId="3020"/>
            <ac:picMk id="32" creationId="{4A5C57C8-5216-41E5-8B01-61B6E3E26321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7:54.237" v="297" actId="478"/>
        <pc:sldMkLst>
          <pc:docMk/>
          <pc:sldMk cId="1093795414" sldId="3021"/>
        </pc:sldMkLst>
        <pc:picChg chg="add del mod">
          <ac:chgData name="Simon Rollitt" userId="c39d15c6-4f6f-4169-bbfb-af1a892eacd3" providerId="ADAL" clId="{C274B9F9-E1CE-4443-A256-75561263948F}" dt="2022-11-10T11:57:54.237" v="297" actId="478"/>
          <ac:picMkLst>
            <pc:docMk/>
            <pc:sldMk cId="1093795414" sldId="3021"/>
            <ac:picMk id="33" creationId="{4B218F0F-73A7-4B7B-B8E1-AE37ED43A61F}"/>
          </ac:picMkLst>
        </pc:picChg>
        <pc:picChg chg="add mod">
          <ac:chgData name="Simon Rollitt" userId="c39d15c6-4f6f-4169-bbfb-af1a892eacd3" providerId="ADAL" clId="{C274B9F9-E1CE-4443-A256-75561263948F}" dt="2022-11-10T11:55:10.554" v="232"/>
          <ac:picMkLst>
            <pc:docMk/>
            <pc:sldMk cId="1093795414" sldId="3021"/>
            <ac:picMk id="34" creationId="{78206C60-886D-49C1-BC32-8000232813A5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7:51.052" v="296" actId="478"/>
        <pc:sldMkLst>
          <pc:docMk/>
          <pc:sldMk cId="2190758430" sldId="3022"/>
        </pc:sldMkLst>
        <pc:picChg chg="add del mod">
          <ac:chgData name="Simon Rollitt" userId="c39d15c6-4f6f-4169-bbfb-af1a892eacd3" providerId="ADAL" clId="{C274B9F9-E1CE-4443-A256-75561263948F}" dt="2022-11-10T11:57:51.052" v="296" actId="478"/>
          <ac:picMkLst>
            <pc:docMk/>
            <pc:sldMk cId="2190758430" sldId="3022"/>
            <ac:picMk id="27" creationId="{24D6D130-0148-4CD2-AC09-FC3B66EBAF8E}"/>
          </ac:picMkLst>
        </pc:picChg>
        <pc:picChg chg="add mod">
          <ac:chgData name="Simon Rollitt" userId="c39d15c6-4f6f-4169-bbfb-af1a892eacd3" providerId="ADAL" clId="{C274B9F9-E1CE-4443-A256-75561263948F}" dt="2022-11-10T11:55:11.598" v="233"/>
          <ac:picMkLst>
            <pc:docMk/>
            <pc:sldMk cId="2190758430" sldId="3022"/>
            <ac:picMk id="28" creationId="{A3A7C2FC-1577-472E-B422-33ADCD975AFB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7:47.799" v="295" actId="478"/>
        <pc:sldMkLst>
          <pc:docMk/>
          <pc:sldMk cId="2636935769" sldId="3023"/>
        </pc:sldMkLst>
        <pc:picChg chg="add del mod">
          <ac:chgData name="Simon Rollitt" userId="c39d15c6-4f6f-4169-bbfb-af1a892eacd3" providerId="ADAL" clId="{C274B9F9-E1CE-4443-A256-75561263948F}" dt="2022-11-10T11:57:47.799" v="295" actId="478"/>
          <ac:picMkLst>
            <pc:docMk/>
            <pc:sldMk cId="2636935769" sldId="3023"/>
            <ac:picMk id="28" creationId="{CA95D91C-2408-4191-9FF0-0BE7E10A4575}"/>
          </ac:picMkLst>
        </pc:picChg>
        <pc:picChg chg="add mod">
          <ac:chgData name="Simon Rollitt" userId="c39d15c6-4f6f-4169-bbfb-af1a892eacd3" providerId="ADAL" clId="{C274B9F9-E1CE-4443-A256-75561263948F}" dt="2022-11-10T11:55:12.645" v="234"/>
          <ac:picMkLst>
            <pc:docMk/>
            <pc:sldMk cId="2636935769" sldId="3023"/>
            <ac:picMk id="29" creationId="{C73FFFD7-04D8-45E5-AFAF-851B435813EB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7:34.156" v="291" actId="478"/>
        <pc:sldMkLst>
          <pc:docMk/>
          <pc:sldMk cId="344770180" sldId="3024"/>
        </pc:sldMkLst>
        <pc:picChg chg="add del mod">
          <ac:chgData name="Simon Rollitt" userId="c39d15c6-4f6f-4169-bbfb-af1a892eacd3" providerId="ADAL" clId="{C274B9F9-E1CE-4443-A256-75561263948F}" dt="2022-11-10T11:57:34.156" v="291" actId="478"/>
          <ac:picMkLst>
            <pc:docMk/>
            <pc:sldMk cId="344770180" sldId="3024"/>
            <ac:picMk id="27" creationId="{256F4A79-5858-4650-8257-9AB4D321B5A6}"/>
          </ac:picMkLst>
        </pc:picChg>
        <pc:picChg chg="add mod">
          <ac:chgData name="Simon Rollitt" userId="c39d15c6-4f6f-4169-bbfb-af1a892eacd3" providerId="ADAL" clId="{C274B9F9-E1CE-4443-A256-75561263948F}" dt="2022-11-10T11:55:16.795" v="238"/>
          <ac:picMkLst>
            <pc:docMk/>
            <pc:sldMk cId="344770180" sldId="3024"/>
            <ac:picMk id="28" creationId="{B4CF2435-9267-4028-9632-BEEF6B002B76}"/>
          </ac:picMkLst>
        </pc:picChg>
      </pc:sldChg>
      <pc:sldChg chg="addSp modSp mod">
        <pc:chgData name="Simon Rollitt" userId="c39d15c6-4f6f-4169-bbfb-af1a892eacd3" providerId="ADAL" clId="{C274B9F9-E1CE-4443-A256-75561263948F}" dt="2022-11-10T11:54:26.553" v="203" actId="14100"/>
        <pc:sldMkLst>
          <pc:docMk/>
          <pc:sldMk cId="2844940088" sldId="3025"/>
        </pc:sldMkLst>
        <pc:picChg chg="add mod">
          <ac:chgData name="Simon Rollitt" userId="c39d15c6-4f6f-4169-bbfb-af1a892eacd3" providerId="ADAL" clId="{C274B9F9-E1CE-4443-A256-75561263948F}" dt="2022-11-10T11:54:26.553" v="203" actId="14100"/>
          <ac:picMkLst>
            <pc:docMk/>
            <pc:sldMk cId="2844940088" sldId="3025"/>
            <ac:picMk id="42" creationId="{FD143348-DA5D-4227-9DE2-312514C723F1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9:46.417" v="327"/>
        <pc:sldMkLst>
          <pc:docMk/>
          <pc:sldMk cId="3891033959" sldId="3027"/>
        </pc:sldMkLst>
        <pc:picChg chg="add del mod">
          <ac:chgData name="Simon Rollitt" userId="c39d15c6-4f6f-4169-bbfb-af1a892eacd3" providerId="ADAL" clId="{C274B9F9-E1CE-4443-A256-75561263948F}" dt="2022-11-10T11:59:34.256" v="326" actId="478"/>
          <ac:picMkLst>
            <pc:docMk/>
            <pc:sldMk cId="3891033959" sldId="3027"/>
            <ac:picMk id="42" creationId="{11853741-1E3F-4C8C-B04A-D617BEE8CECE}"/>
          </ac:picMkLst>
        </pc:picChg>
        <pc:picChg chg="add mod">
          <ac:chgData name="Simon Rollitt" userId="c39d15c6-4f6f-4169-bbfb-af1a892eacd3" providerId="ADAL" clId="{C274B9F9-E1CE-4443-A256-75561263948F}" dt="2022-11-10T11:59:46.417" v="327"/>
          <ac:picMkLst>
            <pc:docMk/>
            <pc:sldMk cId="3891033959" sldId="3027"/>
            <ac:picMk id="43" creationId="{1AF91FC8-9D2E-4333-99DD-25847CAAD0D7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9:14.937" v="321" actId="478"/>
        <pc:sldMkLst>
          <pc:docMk/>
          <pc:sldMk cId="2427335243" sldId="3028"/>
        </pc:sldMkLst>
        <pc:picChg chg="add del mod">
          <ac:chgData name="Simon Rollitt" userId="c39d15c6-4f6f-4169-bbfb-af1a892eacd3" providerId="ADAL" clId="{C274B9F9-E1CE-4443-A256-75561263948F}" dt="2022-11-10T11:59:14.937" v="321" actId="478"/>
          <ac:picMkLst>
            <pc:docMk/>
            <pc:sldMk cId="2427335243" sldId="3028"/>
            <ac:picMk id="45" creationId="{BA277DE8-3D1E-4FA9-8EBE-867509397C94}"/>
          </ac:picMkLst>
        </pc:picChg>
        <pc:picChg chg="add mod">
          <ac:chgData name="Simon Rollitt" userId="c39d15c6-4f6f-4169-bbfb-af1a892eacd3" providerId="ADAL" clId="{C274B9F9-E1CE-4443-A256-75561263948F}" dt="2022-11-10T11:54:44.243" v="208"/>
          <ac:picMkLst>
            <pc:docMk/>
            <pc:sldMk cId="2427335243" sldId="3028"/>
            <ac:picMk id="46" creationId="{E7108CC2-0588-4E64-99E8-8CFBC93AB2AF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9:20.915" v="323" actId="478"/>
        <pc:sldMkLst>
          <pc:docMk/>
          <pc:sldMk cId="3313228716" sldId="3029"/>
        </pc:sldMkLst>
        <pc:picChg chg="add del mod">
          <ac:chgData name="Simon Rollitt" userId="c39d15c6-4f6f-4169-bbfb-af1a892eacd3" providerId="ADAL" clId="{C274B9F9-E1CE-4443-A256-75561263948F}" dt="2022-11-10T11:59:20.915" v="323" actId="478"/>
          <ac:picMkLst>
            <pc:docMk/>
            <pc:sldMk cId="3313228716" sldId="3029"/>
            <ac:picMk id="42" creationId="{BCA9AED3-EDC8-4FD0-A6F5-BEFAAB2841F9}"/>
          </ac:picMkLst>
        </pc:picChg>
        <pc:picChg chg="add mod">
          <ac:chgData name="Simon Rollitt" userId="c39d15c6-4f6f-4169-bbfb-af1a892eacd3" providerId="ADAL" clId="{C274B9F9-E1CE-4443-A256-75561263948F}" dt="2022-11-10T11:54:41.612" v="206"/>
          <ac:picMkLst>
            <pc:docMk/>
            <pc:sldMk cId="3313228716" sldId="3029"/>
            <ac:picMk id="43" creationId="{597C1CBE-E493-49CF-A631-A8435E630C59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9:11.105" v="320" actId="478"/>
        <pc:sldMkLst>
          <pc:docMk/>
          <pc:sldMk cId="3434617804" sldId="3030"/>
        </pc:sldMkLst>
        <pc:picChg chg="add del mod">
          <ac:chgData name="Simon Rollitt" userId="c39d15c6-4f6f-4169-bbfb-af1a892eacd3" providerId="ADAL" clId="{C274B9F9-E1CE-4443-A256-75561263948F}" dt="2022-11-10T11:59:11.105" v="320" actId="478"/>
          <ac:picMkLst>
            <pc:docMk/>
            <pc:sldMk cId="3434617804" sldId="3030"/>
            <ac:picMk id="42" creationId="{D5A181B8-CFE9-4C7A-8449-49580F090747}"/>
          </ac:picMkLst>
        </pc:picChg>
        <pc:picChg chg="add mod">
          <ac:chgData name="Simon Rollitt" userId="c39d15c6-4f6f-4169-bbfb-af1a892eacd3" providerId="ADAL" clId="{C274B9F9-E1CE-4443-A256-75561263948F}" dt="2022-11-10T11:54:45.470" v="209"/>
          <ac:picMkLst>
            <pc:docMk/>
            <pc:sldMk cId="3434617804" sldId="3030"/>
            <ac:picMk id="45" creationId="{84C620B0-C346-42E5-8E4E-D7953E147C42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8:47.269" v="313" actId="478"/>
        <pc:sldMkLst>
          <pc:docMk/>
          <pc:sldMk cId="2726489249" sldId="3031"/>
        </pc:sldMkLst>
        <pc:picChg chg="add del mod">
          <ac:chgData name="Simon Rollitt" userId="c39d15c6-4f6f-4169-bbfb-af1a892eacd3" providerId="ADAL" clId="{C274B9F9-E1CE-4443-A256-75561263948F}" dt="2022-11-10T11:58:47.269" v="313" actId="478"/>
          <ac:picMkLst>
            <pc:docMk/>
            <pc:sldMk cId="2726489249" sldId="3031"/>
            <ac:picMk id="47" creationId="{09E9BFD1-ACD9-4D8D-B625-54D678079D4B}"/>
          </ac:picMkLst>
        </pc:picChg>
        <pc:picChg chg="add mod">
          <ac:chgData name="Simon Rollitt" userId="c39d15c6-4f6f-4169-bbfb-af1a892eacd3" providerId="ADAL" clId="{C274B9F9-E1CE-4443-A256-75561263948F}" dt="2022-11-10T11:54:53.477" v="216"/>
          <ac:picMkLst>
            <pc:docMk/>
            <pc:sldMk cId="2726489249" sldId="3031"/>
            <ac:picMk id="48" creationId="{55E71D76-56B9-462B-A296-278CC610384E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8:39.810" v="311" actId="478"/>
        <pc:sldMkLst>
          <pc:docMk/>
          <pc:sldMk cId="1769104450" sldId="3032"/>
        </pc:sldMkLst>
        <pc:picChg chg="add del mod">
          <ac:chgData name="Simon Rollitt" userId="c39d15c6-4f6f-4169-bbfb-af1a892eacd3" providerId="ADAL" clId="{C274B9F9-E1CE-4443-A256-75561263948F}" dt="2022-11-10T11:58:39.810" v="311" actId="478"/>
          <ac:picMkLst>
            <pc:docMk/>
            <pc:sldMk cId="1769104450" sldId="3032"/>
            <ac:picMk id="46" creationId="{CAA17CBF-8B81-4293-A5E5-B0F68E386052}"/>
          </ac:picMkLst>
        </pc:picChg>
        <pc:picChg chg="add mod">
          <ac:chgData name="Simon Rollitt" userId="c39d15c6-4f6f-4169-bbfb-af1a892eacd3" providerId="ADAL" clId="{C274B9F9-E1CE-4443-A256-75561263948F}" dt="2022-11-10T11:54:55.658" v="218"/>
          <ac:picMkLst>
            <pc:docMk/>
            <pc:sldMk cId="1769104450" sldId="3032"/>
            <ac:picMk id="47" creationId="{7368F6F7-0D2E-43CE-97E6-C01103204927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8:34.196" v="309" actId="478"/>
        <pc:sldMkLst>
          <pc:docMk/>
          <pc:sldMk cId="3600439477" sldId="3033"/>
        </pc:sldMkLst>
        <pc:picChg chg="add del mod">
          <ac:chgData name="Simon Rollitt" userId="c39d15c6-4f6f-4169-bbfb-af1a892eacd3" providerId="ADAL" clId="{C274B9F9-E1CE-4443-A256-75561263948F}" dt="2022-11-10T11:58:34.196" v="309" actId="478"/>
          <ac:picMkLst>
            <pc:docMk/>
            <pc:sldMk cId="3600439477" sldId="3033"/>
            <ac:picMk id="43" creationId="{1B462EE9-80D0-4E53-ACFD-8EDEBCE19208}"/>
          </ac:picMkLst>
        </pc:picChg>
        <pc:picChg chg="add mod">
          <ac:chgData name="Simon Rollitt" userId="c39d15c6-4f6f-4169-bbfb-af1a892eacd3" providerId="ADAL" clId="{C274B9F9-E1CE-4443-A256-75561263948F}" dt="2022-11-10T11:54:57.828" v="220"/>
          <ac:picMkLst>
            <pc:docMk/>
            <pc:sldMk cId="3600439477" sldId="3033"/>
            <ac:picMk id="44" creationId="{AABCD9AA-49EA-41EB-8B13-FF1C95C8C1EC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8:30.517" v="308" actId="478"/>
        <pc:sldMkLst>
          <pc:docMk/>
          <pc:sldMk cId="661031102" sldId="3034"/>
        </pc:sldMkLst>
        <pc:picChg chg="add del mod">
          <ac:chgData name="Simon Rollitt" userId="c39d15c6-4f6f-4169-bbfb-af1a892eacd3" providerId="ADAL" clId="{C274B9F9-E1CE-4443-A256-75561263948F}" dt="2022-11-10T11:58:30.517" v="308" actId="478"/>
          <ac:picMkLst>
            <pc:docMk/>
            <pc:sldMk cId="661031102" sldId="3034"/>
            <ac:picMk id="43" creationId="{BB26D2DB-A9A7-458E-ACEB-09239EB4D7A5}"/>
          </ac:picMkLst>
        </pc:picChg>
        <pc:picChg chg="add mod">
          <ac:chgData name="Simon Rollitt" userId="c39d15c6-4f6f-4169-bbfb-af1a892eacd3" providerId="ADAL" clId="{C274B9F9-E1CE-4443-A256-75561263948F}" dt="2022-11-10T11:54:58.895" v="221"/>
          <ac:picMkLst>
            <pc:docMk/>
            <pc:sldMk cId="661031102" sldId="3034"/>
            <ac:picMk id="44" creationId="{E62CFE03-9D3B-4322-B0D0-41E3C1C8CE94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8:27.624" v="307" actId="478"/>
        <pc:sldMkLst>
          <pc:docMk/>
          <pc:sldMk cId="434717948" sldId="3035"/>
        </pc:sldMkLst>
        <pc:picChg chg="add del mod">
          <ac:chgData name="Simon Rollitt" userId="c39d15c6-4f6f-4169-bbfb-af1a892eacd3" providerId="ADAL" clId="{C274B9F9-E1CE-4443-A256-75561263948F}" dt="2022-11-10T11:58:27.624" v="307" actId="478"/>
          <ac:picMkLst>
            <pc:docMk/>
            <pc:sldMk cId="434717948" sldId="3035"/>
            <ac:picMk id="83" creationId="{580EF438-1EC7-4EB4-AA3C-7E40FBE62244}"/>
          </ac:picMkLst>
        </pc:picChg>
        <pc:picChg chg="add mod">
          <ac:chgData name="Simon Rollitt" userId="c39d15c6-4f6f-4169-bbfb-af1a892eacd3" providerId="ADAL" clId="{C274B9F9-E1CE-4443-A256-75561263948F}" dt="2022-11-10T11:54:59.957" v="222"/>
          <ac:picMkLst>
            <pc:docMk/>
            <pc:sldMk cId="434717948" sldId="3035"/>
            <ac:picMk id="84" creationId="{3B79E429-B1AD-4944-A5BD-A08FF0085FE1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6:42.179" v="276" actId="478"/>
        <pc:sldMkLst>
          <pc:docMk/>
          <pc:sldMk cId="2531335548" sldId="3036"/>
        </pc:sldMkLst>
        <pc:picChg chg="add del mod">
          <ac:chgData name="Simon Rollitt" userId="c39d15c6-4f6f-4169-bbfb-af1a892eacd3" providerId="ADAL" clId="{C274B9F9-E1CE-4443-A256-75561263948F}" dt="2022-11-10T11:56:42.179" v="276" actId="478"/>
          <ac:picMkLst>
            <pc:docMk/>
            <pc:sldMk cId="2531335548" sldId="3036"/>
            <ac:picMk id="81" creationId="{E3708F21-DFAF-41BF-95AF-2047267B2F17}"/>
          </ac:picMkLst>
        </pc:picChg>
        <pc:picChg chg="add mod">
          <ac:chgData name="Simon Rollitt" userId="c39d15c6-4f6f-4169-bbfb-af1a892eacd3" providerId="ADAL" clId="{C274B9F9-E1CE-4443-A256-75561263948F}" dt="2022-11-10T11:55:32.999" v="254"/>
          <ac:picMkLst>
            <pc:docMk/>
            <pc:sldMk cId="2531335548" sldId="3036"/>
            <ac:picMk id="82" creationId="{7B173C87-D3BC-4DBA-BF3B-083FF22BA5B0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2:00:39.568" v="349"/>
        <pc:sldMkLst>
          <pc:docMk/>
          <pc:sldMk cId="3523688607" sldId="3038"/>
        </pc:sldMkLst>
        <pc:picChg chg="add del mod">
          <ac:chgData name="Simon Rollitt" userId="c39d15c6-4f6f-4169-bbfb-af1a892eacd3" providerId="ADAL" clId="{C274B9F9-E1CE-4443-A256-75561263948F}" dt="2022-11-10T12:00:37.346" v="347" actId="478"/>
          <ac:picMkLst>
            <pc:docMk/>
            <pc:sldMk cId="3523688607" sldId="3038"/>
            <ac:picMk id="5" creationId="{AACE5A71-3DA1-45AE-95E1-4DCA1474E4D6}"/>
          </ac:picMkLst>
        </pc:picChg>
        <pc:picChg chg="del">
          <ac:chgData name="Simon Rollitt" userId="c39d15c6-4f6f-4169-bbfb-af1a892eacd3" providerId="ADAL" clId="{C274B9F9-E1CE-4443-A256-75561263948F}" dt="2022-11-10T12:00:39.199" v="348" actId="478"/>
          <ac:picMkLst>
            <pc:docMk/>
            <pc:sldMk cId="3523688607" sldId="3038"/>
            <ac:picMk id="69" creationId="{783CBF34-066F-4C93-803F-88BEBBE398FC}"/>
          </ac:picMkLst>
        </pc:picChg>
        <pc:picChg chg="add mod">
          <ac:chgData name="Simon Rollitt" userId="c39d15c6-4f6f-4169-bbfb-af1a892eacd3" providerId="ADAL" clId="{C274B9F9-E1CE-4443-A256-75561263948F}" dt="2022-11-10T12:00:39.568" v="349"/>
          <ac:picMkLst>
            <pc:docMk/>
            <pc:sldMk cId="3523688607" sldId="3038"/>
            <ac:picMk id="74" creationId="{79F32D9C-222E-4C8B-8407-92685E6E60A6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2:00:34.453" v="346"/>
        <pc:sldMkLst>
          <pc:docMk/>
          <pc:sldMk cId="1569780030" sldId="3039"/>
        </pc:sldMkLst>
        <pc:picChg chg="del">
          <ac:chgData name="Simon Rollitt" userId="c39d15c6-4f6f-4169-bbfb-af1a892eacd3" providerId="ADAL" clId="{C274B9F9-E1CE-4443-A256-75561263948F}" dt="2022-11-10T12:00:34.020" v="345" actId="478"/>
          <ac:picMkLst>
            <pc:docMk/>
            <pc:sldMk cId="1569780030" sldId="3039"/>
            <ac:picMk id="69" creationId="{0070E09A-32A6-4FA2-A8D4-AD6966712E64}"/>
          </ac:picMkLst>
        </pc:picChg>
        <pc:picChg chg="add del mod">
          <ac:chgData name="Simon Rollitt" userId="c39d15c6-4f6f-4169-bbfb-af1a892eacd3" providerId="ADAL" clId="{C274B9F9-E1CE-4443-A256-75561263948F}" dt="2022-11-10T12:00:31.996" v="344" actId="478"/>
          <ac:picMkLst>
            <pc:docMk/>
            <pc:sldMk cId="1569780030" sldId="3039"/>
            <ac:picMk id="74" creationId="{5C3F4730-8629-4CCE-80D3-B2601563131E}"/>
          </ac:picMkLst>
        </pc:picChg>
        <pc:picChg chg="add mod">
          <ac:chgData name="Simon Rollitt" userId="c39d15c6-4f6f-4169-bbfb-af1a892eacd3" providerId="ADAL" clId="{C274B9F9-E1CE-4443-A256-75561263948F}" dt="2022-11-10T12:00:34.453" v="346"/>
          <ac:picMkLst>
            <pc:docMk/>
            <pc:sldMk cId="1569780030" sldId="3039"/>
            <ac:picMk id="76" creationId="{0874F5BE-7BB2-4A1E-A496-E7702B0C4C8E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2:00:06.825" v="333"/>
        <pc:sldMkLst>
          <pc:docMk/>
          <pc:sldMk cId="1189395725" sldId="3040"/>
        </pc:sldMkLst>
        <pc:picChg chg="del">
          <ac:chgData name="Simon Rollitt" userId="c39d15c6-4f6f-4169-bbfb-af1a892eacd3" providerId="ADAL" clId="{C274B9F9-E1CE-4443-A256-75561263948F}" dt="2022-11-10T12:00:06.373" v="332" actId="478"/>
          <ac:picMkLst>
            <pc:docMk/>
            <pc:sldMk cId="1189395725" sldId="3040"/>
            <ac:picMk id="69" creationId="{F83E3CFC-C4C7-4D89-8A23-E8713407EAF2}"/>
          </ac:picMkLst>
        </pc:picChg>
        <pc:picChg chg="add del mod">
          <ac:chgData name="Simon Rollitt" userId="c39d15c6-4f6f-4169-bbfb-af1a892eacd3" providerId="ADAL" clId="{C274B9F9-E1CE-4443-A256-75561263948F}" dt="2022-11-10T12:00:04.124" v="331" actId="478"/>
          <ac:picMkLst>
            <pc:docMk/>
            <pc:sldMk cId="1189395725" sldId="3040"/>
            <ac:picMk id="75" creationId="{F32B9164-FE44-494A-B026-1F8E5DAEC0FA}"/>
          </ac:picMkLst>
        </pc:picChg>
        <pc:picChg chg="add mod">
          <ac:chgData name="Simon Rollitt" userId="c39d15c6-4f6f-4169-bbfb-af1a892eacd3" providerId="ADAL" clId="{C274B9F9-E1CE-4443-A256-75561263948F}" dt="2022-11-10T12:00:06.825" v="333"/>
          <ac:picMkLst>
            <pc:docMk/>
            <pc:sldMk cId="1189395725" sldId="3040"/>
            <ac:picMk id="76" creationId="{502ADAFC-9B25-482E-B34D-350B30B75F46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8:17.772" v="304" actId="478"/>
        <pc:sldMkLst>
          <pc:docMk/>
          <pc:sldMk cId="4111348299" sldId="3041"/>
        </pc:sldMkLst>
        <pc:picChg chg="add del mod">
          <ac:chgData name="Simon Rollitt" userId="c39d15c6-4f6f-4169-bbfb-af1a892eacd3" providerId="ADAL" clId="{C274B9F9-E1CE-4443-A256-75561263948F}" dt="2022-11-10T11:58:17.772" v="304" actId="478"/>
          <ac:picMkLst>
            <pc:docMk/>
            <pc:sldMk cId="4111348299" sldId="3041"/>
            <ac:picMk id="75" creationId="{CD9BEF81-217F-4A4C-9915-5485738BCCE8}"/>
          </ac:picMkLst>
        </pc:picChg>
        <pc:picChg chg="add mod">
          <ac:chgData name="Simon Rollitt" userId="c39d15c6-4f6f-4169-bbfb-af1a892eacd3" providerId="ADAL" clId="{C274B9F9-E1CE-4443-A256-75561263948F}" dt="2022-11-10T11:55:03.069" v="225"/>
          <ac:picMkLst>
            <pc:docMk/>
            <pc:sldMk cId="4111348299" sldId="3041"/>
            <ac:picMk id="76" creationId="{8DB6A1C1-790D-4450-BFF6-6F370CEE0262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8:24.605" v="306" actId="478"/>
        <pc:sldMkLst>
          <pc:docMk/>
          <pc:sldMk cId="2683927619" sldId="3042"/>
        </pc:sldMkLst>
        <pc:picChg chg="add del mod">
          <ac:chgData name="Simon Rollitt" userId="c39d15c6-4f6f-4169-bbfb-af1a892eacd3" providerId="ADAL" clId="{C274B9F9-E1CE-4443-A256-75561263948F}" dt="2022-11-10T11:58:24.605" v="306" actId="478"/>
          <ac:picMkLst>
            <pc:docMk/>
            <pc:sldMk cId="2683927619" sldId="3042"/>
            <ac:picMk id="83" creationId="{4C509BED-FFA5-45D8-9BF2-FDFE25FC9654}"/>
          </ac:picMkLst>
        </pc:picChg>
        <pc:picChg chg="add mod">
          <ac:chgData name="Simon Rollitt" userId="c39d15c6-4f6f-4169-bbfb-af1a892eacd3" providerId="ADAL" clId="{C274B9F9-E1CE-4443-A256-75561263948F}" dt="2022-11-10T11:55:01.031" v="223"/>
          <ac:picMkLst>
            <pc:docMk/>
            <pc:sldMk cId="2683927619" sldId="3042"/>
            <ac:picMk id="84" creationId="{25F08AD3-81A6-4F7D-92DC-568FF7E719DB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8:21.563" v="305" actId="478"/>
        <pc:sldMkLst>
          <pc:docMk/>
          <pc:sldMk cId="3311233970" sldId="3043"/>
        </pc:sldMkLst>
        <pc:picChg chg="add del mod">
          <ac:chgData name="Simon Rollitt" userId="c39d15c6-4f6f-4169-bbfb-af1a892eacd3" providerId="ADAL" clId="{C274B9F9-E1CE-4443-A256-75561263948F}" dt="2022-11-10T11:58:21.563" v="305" actId="478"/>
          <ac:picMkLst>
            <pc:docMk/>
            <pc:sldMk cId="3311233970" sldId="3043"/>
            <ac:picMk id="48" creationId="{47C95D83-DBB0-4CB6-852A-F8C68BBB6F72}"/>
          </ac:picMkLst>
        </pc:picChg>
        <pc:picChg chg="add mod">
          <ac:chgData name="Simon Rollitt" userId="c39d15c6-4f6f-4169-bbfb-af1a892eacd3" providerId="ADAL" clId="{C274B9F9-E1CE-4443-A256-75561263948F}" dt="2022-11-10T11:55:02.065" v="224"/>
          <ac:picMkLst>
            <pc:docMk/>
            <pc:sldMk cId="3311233970" sldId="3043"/>
            <ac:picMk id="49" creationId="{6BF68AD8-84B0-42F1-B967-909C17FC494D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7:31.182" v="290" actId="478"/>
        <pc:sldMkLst>
          <pc:docMk/>
          <pc:sldMk cId="1166557654" sldId="3044"/>
        </pc:sldMkLst>
        <pc:picChg chg="add del mod">
          <ac:chgData name="Simon Rollitt" userId="c39d15c6-4f6f-4169-bbfb-af1a892eacd3" providerId="ADAL" clId="{C274B9F9-E1CE-4443-A256-75561263948F}" dt="2022-11-10T11:57:31.182" v="290" actId="478"/>
          <ac:picMkLst>
            <pc:docMk/>
            <pc:sldMk cId="1166557654" sldId="3044"/>
            <ac:picMk id="27" creationId="{3153702F-0D6E-42DB-A59C-04682BC944C0}"/>
          </ac:picMkLst>
        </pc:picChg>
        <pc:picChg chg="add mod">
          <ac:chgData name="Simon Rollitt" userId="c39d15c6-4f6f-4169-bbfb-af1a892eacd3" providerId="ADAL" clId="{C274B9F9-E1CE-4443-A256-75561263948F}" dt="2022-11-10T11:55:17.821" v="239"/>
          <ac:picMkLst>
            <pc:docMk/>
            <pc:sldMk cId="1166557654" sldId="3044"/>
            <ac:picMk id="28" creationId="{A2C05BB1-F65B-42DA-9D54-29D72447B664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7:27.893" v="289" actId="478"/>
        <pc:sldMkLst>
          <pc:docMk/>
          <pc:sldMk cId="2858768245" sldId="3045"/>
        </pc:sldMkLst>
        <pc:picChg chg="add del mod">
          <ac:chgData name="Simon Rollitt" userId="c39d15c6-4f6f-4169-bbfb-af1a892eacd3" providerId="ADAL" clId="{C274B9F9-E1CE-4443-A256-75561263948F}" dt="2022-11-10T11:57:27.893" v="289" actId="478"/>
          <ac:picMkLst>
            <pc:docMk/>
            <pc:sldMk cId="2858768245" sldId="3045"/>
            <ac:picMk id="26" creationId="{A3D9003D-1D56-45CB-93A3-CC6B9BD37DA5}"/>
          </ac:picMkLst>
        </pc:picChg>
        <pc:picChg chg="add mod">
          <ac:chgData name="Simon Rollitt" userId="c39d15c6-4f6f-4169-bbfb-af1a892eacd3" providerId="ADAL" clId="{C274B9F9-E1CE-4443-A256-75561263948F}" dt="2022-11-10T11:55:18.856" v="240"/>
          <ac:picMkLst>
            <pc:docMk/>
            <pc:sldMk cId="2858768245" sldId="3045"/>
            <ac:picMk id="27" creationId="{1A911165-4D9B-4985-A83B-019F2158F6EE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7:24.214" v="288" actId="478"/>
        <pc:sldMkLst>
          <pc:docMk/>
          <pc:sldMk cId="1900719468" sldId="3046"/>
        </pc:sldMkLst>
        <pc:picChg chg="add del mod">
          <ac:chgData name="Simon Rollitt" userId="c39d15c6-4f6f-4169-bbfb-af1a892eacd3" providerId="ADAL" clId="{C274B9F9-E1CE-4443-A256-75561263948F}" dt="2022-11-10T11:57:24.214" v="288" actId="478"/>
          <ac:picMkLst>
            <pc:docMk/>
            <pc:sldMk cId="1900719468" sldId="3046"/>
            <ac:picMk id="27" creationId="{8852DC52-C548-4BAD-B941-DDD34C2D5DC1}"/>
          </ac:picMkLst>
        </pc:picChg>
        <pc:picChg chg="add mod">
          <ac:chgData name="Simon Rollitt" userId="c39d15c6-4f6f-4169-bbfb-af1a892eacd3" providerId="ADAL" clId="{C274B9F9-E1CE-4443-A256-75561263948F}" dt="2022-11-10T11:55:19.900" v="241"/>
          <ac:picMkLst>
            <pc:docMk/>
            <pc:sldMk cId="1900719468" sldId="3046"/>
            <ac:picMk id="28" creationId="{87DA3245-FD33-4B1D-8B55-1CC2CFB93D39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7:16.828" v="286" actId="478"/>
        <pc:sldMkLst>
          <pc:docMk/>
          <pc:sldMk cId="1790977303" sldId="3047"/>
        </pc:sldMkLst>
        <pc:picChg chg="add del mod">
          <ac:chgData name="Simon Rollitt" userId="c39d15c6-4f6f-4169-bbfb-af1a892eacd3" providerId="ADAL" clId="{C274B9F9-E1CE-4443-A256-75561263948F}" dt="2022-11-10T11:57:16.828" v="286" actId="478"/>
          <ac:picMkLst>
            <pc:docMk/>
            <pc:sldMk cId="1790977303" sldId="3047"/>
            <ac:picMk id="26" creationId="{399C3B0D-2E3B-4E66-807C-1FCBA2B599A4}"/>
          </ac:picMkLst>
        </pc:picChg>
        <pc:picChg chg="add mod">
          <ac:chgData name="Simon Rollitt" userId="c39d15c6-4f6f-4169-bbfb-af1a892eacd3" providerId="ADAL" clId="{C274B9F9-E1CE-4443-A256-75561263948F}" dt="2022-11-10T11:55:22.039" v="243"/>
          <ac:picMkLst>
            <pc:docMk/>
            <pc:sldMk cId="1790977303" sldId="3047"/>
            <ac:picMk id="27" creationId="{56F13468-9126-43FD-A12F-851576D2F01E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7:13.712" v="285" actId="478"/>
        <pc:sldMkLst>
          <pc:docMk/>
          <pc:sldMk cId="2332009812" sldId="3048"/>
        </pc:sldMkLst>
        <pc:picChg chg="add del mod">
          <ac:chgData name="Simon Rollitt" userId="c39d15c6-4f6f-4169-bbfb-af1a892eacd3" providerId="ADAL" clId="{C274B9F9-E1CE-4443-A256-75561263948F}" dt="2022-11-10T11:57:13.712" v="285" actId="478"/>
          <ac:picMkLst>
            <pc:docMk/>
            <pc:sldMk cId="2332009812" sldId="3048"/>
            <ac:picMk id="27" creationId="{79072913-AC03-4145-8C4C-1768656BE9AE}"/>
          </ac:picMkLst>
        </pc:picChg>
        <pc:picChg chg="add mod">
          <ac:chgData name="Simon Rollitt" userId="c39d15c6-4f6f-4169-bbfb-af1a892eacd3" providerId="ADAL" clId="{C274B9F9-E1CE-4443-A256-75561263948F}" dt="2022-11-10T11:55:23.039" v="244"/>
          <ac:picMkLst>
            <pc:docMk/>
            <pc:sldMk cId="2332009812" sldId="3048"/>
            <ac:picMk id="28" creationId="{6062A796-D1B4-4F67-941B-26BD972BF369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9:17.973" v="322" actId="478"/>
        <pc:sldMkLst>
          <pc:docMk/>
          <pc:sldMk cId="2181420185" sldId="3049"/>
        </pc:sldMkLst>
        <pc:picChg chg="add del mod">
          <ac:chgData name="Simon Rollitt" userId="c39d15c6-4f6f-4169-bbfb-af1a892eacd3" providerId="ADAL" clId="{C274B9F9-E1CE-4443-A256-75561263948F}" dt="2022-11-10T11:59:17.973" v="322" actId="478"/>
          <ac:picMkLst>
            <pc:docMk/>
            <pc:sldMk cId="2181420185" sldId="3049"/>
            <ac:picMk id="42" creationId="{C420C7D4-9E6F-416B-AFCF-6F0B2AE19772}"/>
          </ac:picMkLst>
        </pc:picChg>
        <pc:picChg chg="add mod">
          <ac:chgData name="Simon Rollitt" userId="c39d15c6-4f6f-4169-bbfb-af1a892eacd3" providerId="ADAL" clId="{C274B9F9-E1CE-4443-A256-75561263948F}" dt="2022-11-10T11:54:42.898" v="207"/>
          <ac:picMkLst>
            <pc:docMk/>
            <pc:sldMk cId="2181420185" sldId="3049"/>
            <ac:picMk id="43" creationId="{F3B54155-E852-4ABA-B822-BA50C851D02C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7:09.347" v="284" actId="478"/>
        <pc:sldMkLst>
          <pc:docMk/>
          <pc:sldMk cId="704696547" sldId="3050"/>
        </pc:sldMkLst>
        <pc:picChg chg="add del mod">
          <ac:chgData name="Simon Rollitt" userId="c39d15c6-4f6f-4169-bbfb-af1a892eacd3" providerId="ADAL" clId="{C274B9F9-E1CE-4443-A256-75561263948F}" dt="2022-11-10T11:57:09.347" v="284" actId="478"/>
          <ac:picMkLst>
            <pc:docMk/>
            <pc:sldMk cId="704696547" sldId="3050"/>
            <ac:picMk id="30" creationId="{649B4A23-6539-4C76-9E3E-97D9B5CC39DD}"/>
          </ac:picMkLst>
        </pc:picChg>
        <pc:picChg chg="add mod">
          <ac:chgData name="Simon Rollitt" userId="c39d15c6-4f6f-4169-bbfb-af1a892eacd3" providerId="ADAL" clId="{C274B9F9-E1CE-4443-A256-75561263948F}" dt="2022-11-10T11:55:24.008" v="245"/>
          <ac:picMkLst>
            <pc:docMk/>
            <pc:sldMk cId="704696547" sldId="3050"/>
            <ac:picMk id="31" creationId="{B9646D85-938B-43B3-8AAC-4BA5CB0B9052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7:06.288" v="283" actId="478"/>
        <pc:sldMkLst>
          <pc:docMk/>
          <pc:sldMk cId="4021015426" sldId="3051"/>
        </pc:sldMkLst>
        <pc:picChg chg="add del mod">
          <ac:chgData name="Simon Rollitt" userId="c39d15c6-4f6f-4169-bbfb-af1a892eacd3" providerId="ADAL" clId="{C274B9F9-E1CE-4443-A256-75561263948F}" dt="2022-11-10T11:57:06.288" v="283" actId="478"/>
          <ac:picMkLst>
            <pc:docMk/>
            <pc:sldMk cId="4021015426" sldId="3051"/>
            <ac:picMk id="28" creationId="{959ABE4E-1975-4D5B-873C-C90E01EE991B}"/>
          </ac:picMkLst>
        </pc:picChg>
        <pc:picChg chg="add mod">
          <ac:chgData name="Simon Rollitt" userId="c39d15c6-4f6f-4169-bbfb-af1a892eacd3" providerId="ADAL" clId="{C274B9F9-E1CE-4443-A256-75561263948F}" dt="2022-11-10T11:55:25.001" v="246"/>
          <ac:picMkLst>
            <pc:docMk/>
            <pc:sldMk cId="4021015426" sldId="3051"/>
            <ac:picMk id="29" creationId="{AA14F94A-40B1-4C90-A3E5-FE4AC43E4D44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7:03.132" v="282" actId="478"/>
        <pc:sldMkLst>
          <pc:docMk/>
          <pc:sldMk cId="1235556985" sldId="3052"/>
        </pc:sldMkLst>
        <pc:picChg chg="add del mod">
          <ac:chgData name="Simon Rollitt" userId="c39d15c6-4f6f-4169-bbfb-af1a892eacd3" providerId="ADAL" clId="{C274B9F9-E1CE-4443-A256-75561263948F}" dt="2022-11-10T11:57:03.132" v="282" actId="478"/>
          <ac:picMkLst>
            <pc:docMk/>
            <pc:sldMk cId="1235556985" sldId="3052"/>
            <ac:picMk id="49" creationId="{B9935F74-AD11-46F9-8DE9-F2F6C9724C16}"/>
          </ac:picMkLst>
        </pc:picChg>
        <pc:picChg chg="add mod">
          <ac:chgData name="Simon Rollitt" userId="c39d15c6-4f6f-4169-bbfb-af1a892eacd3" providerId="ADAL" clId="{C274B9F9-E1CE-4443-A256-75561263948F}" dt="2022-11-10T11:55:25.991" v="247"/>
          <ac:picMkLst>
            <pc:docMk/>
            <pc:sldMk cId="1235556985" sldId="3052"/>
            <ac:picMk id="50" creationId="{99627F82-2B87-478F-B8B2-79333D845018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6:59.238" v="281" actId="478"/>
        <pc:sldMkLst>
          <pc:docMk/>
          <pc:sldMk cId="3055254553" sldId="3053"/>
        </pc:sldMkLst>
        <pc:picChg chg="add del mod">
          <ac:chgData name="Simon Rollitt" userId="c39d15c6-4f6f-4169-bbfb-af1a892eacd3" providerId="ADAL" clId="{C274B9F9-E1CE-4443-A256-75561263948F}" dt="2022-11-10T11:56:59.238" v="281" actId="478"/>
          <ac:picMkLst>
            <pc:docMk/>
            <pc:sldMk cId="3055254553" sldId="3053"/>
            <ac:picMk id="34" creationId="{1E448F3F-8F4F-46E6-8E91-3964FEB047C8}"/>
          </ac:picMkLst>
        </pc:picChg>
        <pc:picChg chg="add mod">
          <ac:chgData name="Simon Rollitt" userId="c39d15c6-4f6f-4169-bbfb-af1a892eacd3" providerId="ADAL" clId="{C274B9F9-E1CE-4443-A256-75561263948F}" dt="2022-11-10T11:55:26.958" v="248"/>
          <ac:picMkLst>
            <pc:docMk/>
            <pc:sldMk cId="3055254553" sldId="3053"/>
            <ac:picMk id="35" creationId="{202881C9-AE6F-4973-BC26-6E02EE1A667F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6:55.887" v="280" actId="478"/>
        <pc:sldMkLst>
          <pc:docMk/>
          <pc:sldMk cId="3558759774" sldId="3054"/>
        </pc:sldMkLst>
        <pc:picChg chg="add del mod">
          <ac:chgData name="Simon Rollitt" userId="c39d15c6-4f6f-4169-bbfb-af1a892eacd3" providerId="ADAL" clId="{C274B9F9-E1CE-4443-A256-75561263948F}" dt="2022-11-10T11:56:55.887" v="280" actId="478"/>
          <ac:picMkLst>
            <pc:docMk/>
            <pc:sldMk cId="3558759774" sldId="3054"/>
            <ac:picMk id="29" creationId="{B48037DE-CD31-4888-BD1A-18958B011DBD}"/>
          </ac:picMkLst>
        </pc:picChg>
        <pc:picChg chg="add mod">
          <ac:chgData name="Simon Rollitt" userId="c39d15c6-4f6f-4169-bbfb-af1a892eacd3" providerId="ADAL" clId="{C274B9F9-E1CE-4443-A256-75561263948F}" dt="2022-11-10T11:55:27.960" v="249"/>
          <ac:picMkLst>
            <pc:docMk/>
            <pc:sldMk cId="3558759774" sldId="3054"/>
            <ac:picMk id="30" creationId="{6DD23FE2-CB42-4CD6-9CE2-548CF872B7B2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2:01:11.892" v="353" actId="478"/>
        <pc:sldMkLst>
          <pc:docMk/>
          <pc:sldMk cId="1776219425" sldId="3055"/>
        </pc:sldMkLst>
        <pc:picChg chg="add del mod">
          <ac:chgData name="Simon Rollitt" userId="c39d15c6-4f6f-4169-bbfb-af1a892eacd3" providerId="ADAL" clId="{C274B9F9-E1CE-4443-A256-75561263948F}" dt="2022-11-10T12:01:11.892" v="353" actId="478"/>
          <ac:picMkLst>
            <pc:docMk/>
            <pc:sldMk cId="1776219425" sldId="3055"/>
            <ac:picMk id="27" creationId="{3731D4A7-C72F-4670-84F9-44252EEAD89C}"/>
          </ac:picMkLst>
        </pc:picChg>
        <pc:picChg chg="add mod">
          <ac:chgData name="Simon Rollitt" userId="c39d15c6-4f6f-4169-bbfb-af1a892eacd3" providerId="ADAL" clId="{C274B9F9-E1CE-4443-A256-75561263948F}" dt="2022-11-10T11:55:28.966" v="250"/>
          <ac:picMkLst>
            <pc:docMk/>
            <pc:sldMk cId="1776219425" sldId="3055"/>
            <ac:picMk id="28" creationId="{763FDEB5-EDE7-49AE-810D-2639AB7E882C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6:52.127" v="279" actId="478"/>
        <pc:sldMkLst>
          <pc:docMk/>
          <pc:sldMk cId="1941150331" sldId="3056"/>
        </pc:sldMkLst>
        <pc:picChg chg="add del mod">
          <ac:chgData name="Simon Rollitt" userId="c39d15c6-4f6f-4169-bbfb-af1a892eacd3" providerId="ADAL" clId="{C274B9F9-E1CE-4443-A256-75561263948F}" dt="2022-11-10T11:56:52.127" v="279" actId="478"/>
          <ac:picMkLst>
            <pc:docMk/>
            <pc:sldMk cId="1941150331" sldId="3056"/>
            <ac:picMk id="27" creationId="{5A17B674-CDD6-4644-8337-CDCD7822507E}"/>
          </ac:picMkLst>
        </pc:picChg>
        <pc:picChg chg="add mod">
          <ac:chgData name="Simon Rollitt" userId="c39d15c6-4f6f-4169-bbfb-af1a892eacd3" providerId="ADAL" clId="{C274B9F9-E1CE-4443-A256-75561263948F}" dt="2022-11-10T11:55:29.952" v="251"/>
          <ac:picMkLst>
            <pc:docMk/>
            <pc:sldMk cId="1941150331" sldId="3056"/>
            <ac:picMk id="28" creationId="{EA2C929B-9227-4C4F-9C18-A81BB250C545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6:48.979" v="278" actId="478"/>
        <pc:sldMkLst>
          <pc:docMk/>
          <pc:sldMk cId="3899422192" sldId="3057"/>
        </pc:sldMkLst>
        <pc:picChg chg="add del mod">
          <ac:chgData name="Simon Rollitt" userId="c39d15c6-4f6f-4169-bbfb-af1a892eacd3" providerId="ADAL" clId="{C274B9F9-E1CE-4443-A256-75561263948F}" dt="2022-11-10T11:56:48.979" v="278" actId="478"/>
          <ac:picMkLst>
            <pc:docMk/>
            <pc:sldMk cId="3899422192" sldId="3057"/>
            <ac:picMk id="32" creationId="{1A64D65B-DF67-441E-BE94-3BE898717A29}"/>
          </ac:picMkLst>
        </pc:picChg>
        <pc:picChg chg="add mod">
          <ac:chgData name="Simon Rollitt" userId="c39d15c6-4f6f-4169-bbfb-af1a892eacd3" providerId="ADAL" clId="{C274B9F9-E1CE-4443-A256-75561263948F}" dt="2022-11-10T11:55:30.981" v="252"/>
          <ac:picMkLst>
            <pc:docMk/>
            <pc:sldMk cId="3899422192" sldId="3057"/>
            <ac:picMk id="33" creationId="{31574136-232C-4C48-9FE4-E521BCFA7D4C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6:45.572" v="277" actId="478"/>
        <pc:sldMkLst>
          <pc:docMk/>
          <pc:sldMk cId="3213240541" sldId="3058"/>
        </pc:sldMkLst>
        <pc:picChg chg="add del mod">
          <ac:chgData name="Simon Rollitt" userId="c39d15c6-4f6f-4169-bbfb-af1a892eacd3" providerId="ADAL" clId="{C274B9F9-E1CE-4443-A256-75561263948F}" dt="2022-11-10T11:56:45.572" v="277" actId="478"/>
          <ac:picMkLst>
            <pc:docMk/>
            <pc:sldMk cId="3213240541" sldId="3058"/>
            <ac:picMk id="28" creationId="{068789DB-547F-4960-B796-480DF91AFA63}"/>
          </ac:picMkLst>
        </pc:picChg>
        <pc:picChg chg="add mod">
          <ac:chgData name="Simon Rollitt" userId="c39d15c6-4f6f-4169-bbfb-af1a892eacd3" providerId="ADAL" clId="{C274B9F9-E1CE-4443-A256-75561263948F}" dt="2022-11-10T11:55:31.985" v="253"/>
          <ac:picMkLst>
            <pc:docMk/>
            <pc:sldMk cId="3213240541" sldId="3058"/>
            <ac:picMk id="29" creationId="{73436F21-6CA3-4B29-B282-600F1CC52F24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6:39.067" v="275" actId="478"/>
        <pc:sldMkLst>
          <pc:docMk/>
          <pc:sldMk cId="1161452125" sldId="3059"/>
        </pc:sldMkLst>
        <pc:picChg chg="add del mod">
          <ac:chgData name="Simon Rollitt" userId="c39d15c6-4f6f-4169-bbfb-af1a892eacd3" providerId="ADAL" clId="{C274B9F9-E1CE-4443-A256-75561263948F}" dt="2022-11-10T11:56:39.067" v="275" actId="478"/>
          <ac:picMkLst>
            <pc:docMk/>
            <pc:sldMk cId="1161452125" sldId="3059"/>
            <ac:picMk id="41" creationId="{142987F4-F073-4998-BD07-E951A2FCEEBB}"/>
          </ac:picMkLst>
        </pc:picChg>
        <pc:picChg chg="add mod">
          <ac:chgData name="Simon Rollitt" userId="c39d15c6-4f6f-4169-bbfb-af1a892eacd3" providerId="ADAL" clId="{C274B9F9-E1CE-4443-A256-75561263948F}" dt="2022-11-10T11:55:34.117" v="255"/>
          <ac:picMkLst>
            <pc:docMk/>
            <pc:sldMk cId="1161452125" sldId="3059"/>
            <ac:picMk id="46" creationId="{9533FB78-4D60-4050-9C78-BDAC7F150D33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6:36.123" v="274" actId="478"/>
        <pc:sldMkLst>
          <pc:docMk/>
          <pc:sldMk cId="2950971663" sldId="3060"/>
        </pc:sldMkLst>
        <pc:picChg chg="add del mod">
          <ac:chgData name="Simon Rollitt" userId="c39d15c6-4f6f-4169-bbfb-af1a892eacd3" providerId="ADAL" clId="{C274B9F9-E1CE-4443-A256-75561263948F}" dt="2022-11-10T11:56:36.123" v="274" actId="478"/>
          <ac:picMkLst>
            <pc:docMk/>
            <pc:sldMk cId="2950971663" sldId="3060"/>
            <ac:picMk id="41" creationId="{30A0814D-1630-49D9-AED1-ECE6998156F9}"/>
          </ac:picMkLst>
        </pc:picChg>
        <pc:picChg chg="add mod">
          <ac:chgData name="Simon Rollitt" userId="c39d15c6-4f6f-4169-bbfb-af1a892eacd3" providerId="ADAL" clId="{C274B9F9-E1CE-4443-A256-75561263948F}" dt="2022-11-10T11:55:35.055" v="256"/>
          <ac:picMkLst>
            <pc:docMk/>
            <pc:sldMk cId="2950971663" sldId="3060"/>
            <ac:picMk id="46" creationId="{F5A70CE1-F48D-45D8-9B4F-B05F83D27F5C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6:32.771" v="273" actId="478"/>
        <pc:sldMkLst>
          <pc:docMk/>
          <pc:sldMk cId="4169893943" sldId="3061"/>
        </pc:sldMkLst>
        <pc:picChg chg="add del mod">
          <ac:chgData name="Simon Rollitt" userId="c39d15c6-4f6f-4169-bbfb-af1a892eacd3" providerId="ADAL" clId="{C274B9F9-E1CE-4443-A256-75561263948F}" dt="2022-11-10T11:56:32.771" v="273" actId="478"/>
          <ac:picMkLst>
            <pc:docMk/>
            <pc:sldMk cId="4169893943" sldId="3061"/>
            <ac:picMk id="41" creationId="{8BF33EEE-05DB-4870-897C-089D54FAC8F5}"/>
          </ac:picMkLst>
        </pc:picChg>
        <pc:picChg chg="add mod">
          <ac:chgData name="Simon Rollitt" userId="c39d15c6-4f6f-4169-bbfb-af1a892eacd3" providerId="ADAL" clId="{C274B9F9-E1CE-4443-A256-75561263948F}" dt="2022-11-10T11:55:36.038" v="257"/>
          <ac:picMkLst>
            <pc:docMk/>
            <pc:sldMk cId="4169893943" sldId="3061"/>
            <ac:picMk id="46" creationId="{12C743A5-A272-4CDB-92D6-23A334A91742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6:28.822" v="272" actId="478"/>
        <pc:sldMkLst>
          <pc:docMk/>
          <pc:sldMk cId="3849662149" sldId="3062"/>
        </pc:sldMkLst>
        <pc:picChg chg="add del mod">
          <ac:chgData name="Simon Rollitt" userId="c39d15c6-4f6f-4169-bbfb-af1a892eacd3" providerId="ADAL" clId="{C274B9F9-E1CE-4443-A256-75561263948F}" dt="2022-11-10T11:56:28.822" v="272" actId="478"/>
          <ac:picMkLst>
            <pc:docMk/>
            <pc:sldMk cId="3849662149" sldId="3062"/>
            <ac:picMk id="41" creationId="{0486C8AF-2D5C-4239-B356-217D23429BFB}"/>
          </ac:picMkLst>
        </pc:picChg>
        <pc:picChg chg="add mod">
          <ac:chgData name="Simon Rollitt" userId="c39d15c6-4f6f-4169-bbfb-af1a892eacd3" providerId="ADAL" clId="{C274B9F9-E1CE-4443-A256-75561263948F}" dt="2022-11-10T11:55:37.094" v="258"/>
          <ac:picMkLst>
            <pc:docMk/>
            <pc:sldMk cId="3849662149" sldId="3062"/>
            <ac:picMk id="46" creationId="{2534ED97-4346-444D-9AC1-A8F43DDE7E25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6:23.597" v="271" actId="478"/>
        <pc:sldMkLst>
          <pc:docMk/>
          <pc:sldMk cId="3664951508" sldId="3063"/>
        </pc:sldMkLst>
        <pc:picChg chg="add del mod">
          <ac:chgData name="Simon Rollitt" userId="c39d15c6-4f6f-4169-bbfb-af1a892eacd3" providerId="ADAL" clId="{C274B9F9-E1CE-4443-A256-75561263948F}" dt="2022-11-10T11:56:23.597" v="271" actId="478"/>
          <ac:picMkLst>
            <pc:docMk/>
            <pc:sldMk cId="3664951508" sldId="3063"/>
            <ac:picMk id="41" creationId="{5A442B4B-F340-4BD8-A9A6-F5FCB9B271A2}"/>
          </ac:picMkLst>
        </pc:picChg>
        <pc:picChg chg="add mod">
          <ac:chgData name="Simon Rollitt" userId="c39d15c6-4f6f-4169-bbfb-af1a892eacd3" providerId="ADAL" clId="{C274B9F9-E1CE-4443-A256-75561263948F}" dt="2022-11-10T11:55:38.030" v="259"/>
          <ac:picMkLst>
            <pc:docMk/>
            <pc:sldMk cId="3664951508" sldId="3063"/>
            <ac:picMk id="46" creationId="{428E65EE-AF95-4385-854B-341CDEC5B9D1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6:01.324" v="268" actId="478"/>
        <pc:sldMkLst>
          <pc:docMk/>
          <pc:sldMk cId="1691755025" sldId="3064"/>
        </pc:sldMkLst>
        <pc:picChg chg="add del mod">
          <ac:chgData name="Simon Rollitt" userId="c39d15c6-4f6f-4169-bbfb-af1a892eacd3" providerId="ADAL" clId="{C274B9F9-E1CE-4443-A256-75561263948F}" dt="2022-11-10T11:56:01.324" v="268" actId="478"/>
          <ac:picMkLst>
            <pc:docMk/>
            <pc:sldMk cId="1691755025" sldId="3064"/>
            <ac:picMk id="41" creationId="{CC42305A-A28E-476A-B01D-F3BA88DE8AA7}"/>
          </ac:picMkLst>
        </pc:picChg>
        <pc:picChg chg="add mod">
          <ac:chgData name="Simon Rollitt" userId="c39d15c6-4f6f-4169-bbfb-af1a892eacd3" providerId="ADAL" clId="{C274B9F9-E1CE-4443-A256-75561263948F}" dt="2022-11-10T11:55:39.044" v="260"/>
          <ac:picMkLst>
            <pc:docMk/>
            <pc:sldMk cId="1691755025" sldId="3064"/>
            <ac:picMk id="46" creationId="{015975DB-6738-4C52-A151-3352AF194597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6:13.755" v="270"/>
        <pc:sldMkLst>
          <pc:docMk/>
          <pc:sldMk cId="55520104" sldId="3065"/>
        </pc:sldMkLst>
        <pc:picChg chg="del">
          <ac:chgData name="Simon Rollitt" userId="c39d15c6-4f6f-4169-bbfb-af1a892eacd3" providerId="ADAL" clId="{C274B9F9-E1CE-4443-A256-75561263948F}" dt="2022-11-10T11:56:12.454" v="269" actId="478"/>
          <ac:picMkLst>
            <pc:docMk/>
            <pc:sldMk cId="55520104" sldId="3065"/>
            <ac:picMk id="39" creationId="{6B7207EE-A5B0-43C6-AC84-1683DC5B61DB}"/>
          </ac:picMkLst>
        </pc:picChg>
        <pc:picChg chg="add del mod">
          <ac:chgData name="Simon Rollitt" userId="c39d15c6-4f6f-4169-bbfb-af1a892eacd3" providerId="ADAL" clId="{C274B9F9-E1CE-4443-A256-75561263948F}" dt="2022-11-10T11:55:56.839" v="267" actId="478"/>
          <ac:picMkLst>
            <pc:docMk/>
            <pc:sldMk cId="55520104" sldId="3065"/>
            <ac:picMk id="41" creationId="{E59B4FFF-8B33-4C01-B31B-A388031400B2}"/>
          </ac:picMkLst>
        </pc:picChg>
        <pc:picChg chg="add mod">
          <ac:chgData name="Simon Rollitt" userId="c39d15c6-4f6f-4169-bbfb-af1a892eacd3" providerId="ADAL" clId="{C274B9F9-E1CE-4443-A256-75561263948F}" dt="2022-11-10T11:56:13.755" v="270"/>
          <ac:picMkLst>
            <pc:docMk/>
            <pc:sldMk cId="55520104" sldId="3065"/>
            <ac:picMk id="46" creationId="{20966582-7430-4F13-B3CB-36E34344CF6A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5:53.098" v="266" actId="478"/>
        <pc:sldMkLst>
          <pc:docMk/>
          <pc:sldMk cId="2634551186" sldId="3066"/>
        </pc:sldMkLst>
        <pc:picChg chg="add del mod">
          <ac:chgData name="Simon Rollitt" userId="c39d15c6-4f6f-4169-bbfb-af1a892eacd3" providerId="ADAL" clId="{C274B9F9-E1CE-4443-A256-75561263948F}" dt="2022-11-10T11:55:53.098" v="266" actId="478"/>
          <ac:picMkLst>
            <pc:docMk/>
            <pc:sldMk cId="2634551186" sldId="3066"/>
            <ac:picMk id="41" creationId="{0BF0F9E6-7D46-4C29-B81F-446120967E2F}"/>
          </ac:picMkLst>
        </pc:picChg>
        <pc:picChg chg="add mod">
          <ac:chgData name="Simon Rollitt" userId="c39d15c6-4f6f-4169-bbfb-af1a892eacd3" providerId="ADAL" clId="{C274B9F9-E1CE-4443-A256-75561263948F}" dt="2022-11-10T11:55:40.327" v="261"/>
          <ac:picMkLst>
            <pc:docMk/>
            <pc:sldMk cId="2634551186" sldId="3066"/>
            <ac:picMk id="46" creationId="{61ED63EA-58C3-418C-B273-F98692C695E7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5:48.891" v="265" actId="478"/>
        <pc:sldMkLst>
          <pc:docMk/>
          <pc:sldMk cId="4257147509" sldId="3067"/>
        </pc:sldMkLst>
        <pc:picChg chg="add del mod">
          <ac:chgData name="Simon Rollitt" userId="c39d15c6-4f6f-4169-bbfb-af1a892eacd3" providerId="ADAL" clId="{C274B9F9-E1CE-4443-A256-75561263948F}" dt="2022-11-10T11:55:48.891" v="265" actId="478"/>
          <ac:picMkLst>
            <pc:docMk/>
            <pc:sldMk cId="4257147509" sldId="3067"/>
            <ac:picMk id="41" creationId="{2ECE9E32-3F8E-4282-9974-075E71DB5903}"/>
          </ac:picMkLst>
        </pc:picChg>
        <pc:picChg chg="add mod">
          <ac:chgData name="Simon Rollitt" userId="c39d15c6-4f6f-4169-bbfb-af1a892eacd3" providerId="ADAL" clId="{C274B9F9-E1CE-4443-A256-75561263948F}" dt="2022-11-10T11:55:41.500" v="262"/>
          <ac:picMkLst>
            <pc:docMk/>
            <pc:sldMk cId="4257147509" sldId="3067"/>
            <ac:picMk id="46" creationId="{69BDF77F-4B3C-46EF-97F2-8F839FE76C6E}"/>
          </ac:picMkLst>
        </pc:picChg>
      </pc:sldChg>
      <pc:sldChg chg="addSp delSp modSp mod">
        <pc:chgData name="Simon Rollitt" userId="c39d15c6-4f6f-4169-bbfb-af1a892eacd3" providerId="ADAL" clId="{C274B9F9-E1CE-4443-A256-75561263948F}" dt="2022-11-10T11:57:19.863" v="287" actId="478"/>
        <pc:sldMkLst>
          <pc:docMk/>
          <pc:sldMk cId="3161168783" sldId="3068"/>
        </pc:sldMkLst>
        <pc:picChg chg="add del mod">
          <ac:chgData name="Simon Rollitt" userId="c39d15c6-4f6f-4169-bbfb-af1a892eacd3" providerId="ADAL" clId="{C274B9F9-E1CE-4443-A256-75561263948F}" dt="2022-11-10T11:57:19.863" v="287" actId="478"/>
          <ac:picMkLst>
            <pc:docMk/>
            <pc:sldMk cId="3161168783" sldId="3068"/>
            <ac:picMk id="37" creationId="{AC102E42-B09E-40FA-A443-A6258C81944B}"/>
          </ac:picMkLst>
        </pc:picChg>
        <pc:picChg chg="add mod">
          <ac:chgData name="Simon Rollitt" userId="c39d15c6-4f6f-4169-bbfb-af1a892eacd3" providerId="ADAL" clId="{C274B9F9-E1CE-4443-A256-75561263948F}" dt="2022-11-10T11:55:20.982" v="242"/>
          <ac:picMkLst>
            <pc:docMk/>
            <pc:sldMk cId="3161168783" sldId="3068"/>
            <ac:picMk id="38" creationId="{92D74B5B-CFB7-4E01-A2C1-70AC9559505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195021-7E3F-4888-8C1D-874A6B3B9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4B8CD-D38E-4560-AA47-1F28BD4C7F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40DA05D9-78C8-4543-AB73-B9F862FA784E}" type="datetimeFigureOut">
              <a:rPr lang="en-US" smtClean="0">
                <a:latin typeface="Calibri" panose="020F0502020204030204" pitchFamily="34" charset="0"/>
                <a:ea typeface="Source Han Sans CN Regular" panose="020B0500000000000000" pitchFamily="34" charset="-128"/>
              </a:rPr>
              <a:t>10/18/2024</a:t>
            </a:fld>
            <a:endParaRPr lang="en-US" dirty="0">
              <a:latin typeface="Calibri" panose="020F050202020403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574C2-5832-48F5-9776-9350215056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8024F-F5D5-494B-9207-EE1DF8D645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F30EFA99-65E7-41E7-8A6F-4F9D891EF1E9}" type="slidenum">
              <a:rPr lang="en-US" smtClean="0">
                <a:latin typeface="Calibri" panose="020F0502020204030204" pitchFamily="34" charset="0"/>
                <a:ea typeface="Source Han Sans CN Regular" panose="020B0500000000000000" pitchFamily="34" charset="-128"/>
              </a:rPr>
              <a:t>‹#›</a:t>
            </a:fld>
            <a:endParaRPr lang="en-US" dirty="0">
              <a:latin typeface="Calibri" panose="020F0502020204030204" pitchFamily="34" charset="0"/>
              <a:ea typeface="Source Han Sans CN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828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l">
              <a:defRPr sz="1300">
                <a:latin typeface="Arial" panose="020B0604020202020204" pitchFamily="34" charset="0"/>
                <a:ea typeface="Source Han Sans CN Regular" panose="020B0500000000000000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r">
              <a:defRPr sz="1300">
                <a:latin typeface="Arial" panose="020B0604020202020204" pitchFamily="34" charset="0"/>
                <a:ea typeface="Source Han Sans CN Regular" panose="020B0500000000000000" pitchFamily="34" charset="-128"/>
              </a:defRPr>
            </a:lvl1pPr>
          </a:lstStyle>
          <a:p>
            <a:fld id="{C91A064F-33E0-4317-A6E1-814FBD38D0E1}" type="datetimeFigureOut">
              <a:rPr lang="en-US" altLang="zh-CN" smtClean="0"/>
              <a:pPr/>
              <a:t>10/18/2024</a:t>
            </a:fld>
            <a:endParaRPr lang="zh-CN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3" tIns="48317" rIns="96633" bIns="48317" rtlCol="0" anchor="ctr"/>
          <a:lstStyle/>
          <a:p>
            <a:endParaRPr lang="en-US" dirty="0">
              <a:latin typeface="Arial" panose="020B0604020202020204" pitchFamily="34" charset="0"/>
              <a:ea typeface="思源黑体 CN Regular" panose="020B0500000000000000" pitchFamily="34" charset="-122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3" tIns="48317" rIns="96633" bIns="48317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l">
              <a:defRPr sz="1300">
                <a:latin typeface="Arial" panose="020B0604020202020204" pitchFamily="34" charset="0"/>
                <a:ea typeface="Source Han Sans CN Regular" panose="020B0500000000000000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r">
              <a:defRPr sz="1300">
                <a:latin typeface="Arial" panose="020B0604020202020204" pitchFamily="34" charset="0"/>
                <a:ea typeface="Source Han Sans CN Regular" panose="020B0500000000000000" pitchFamily="34" charset="-128"/>
              </a:defRPr>
            </a:lvl1pPr>
          </a:lstStyle>
          <a:p>
            <a:fld id="{1CD6DE97-74DD-42AC-89FF-80E0A8D5D8CA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650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Source Han Sans CN Regular" panose="020B0500000000000000" pitchFamily="34" charset="-128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1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73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10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87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Arial" panose="020B0604020202020204" pitchFamily="34" charset="0"/>
              </a:rPr>
              <a:t>* </a:t>
            </a:r>
            <a:r>
              <a:rPr lang="en-US" altLang="zh-CN" dirty="0">
                <a:latin typeface="Arial" panose="020B0604020202020204" pitchFamily="34" charset="0"/>
              </a:rPr>
              <a:t>The customer might want to discuss frequency of maintenance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11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32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12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63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13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14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14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80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15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14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Arial" panose="020B0604020202020204" pitchFamily="34" charset="0"/>
              </a:rPr>
              <a:t>* </a:t>
            </a:r>
            <a:r>
              <a:rPr lang="en-US" altLang="zh-CN" dirty="0">
                <a:latin typeface="Arial" panose="020B0604020202020204" pitchFamily="34" charset="0"/>
              </a:rPr>
              <a:t>The customer might want to discuss frequency of maintenance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16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58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Arial" panose="020B0604020202020204" pitchFamily="34" charset="0"/>
              </a:rPr>
              <a:t>* </a:t>
            </a:r>
            <a:r>
              <a:rPr lang="en-US" altLang="zh-CN" dirty="0">
                <a:latin typeface="Arial" panose="020B0604020202020204" pitchFamily="34" charset="0"/>
              </a:rPr>
              <a:t>The customer might want to discuss frequency of maintenance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17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46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Arial" panose="020B0604020202020204" pitchFamily="34" charset="0"/>
              </a:rPr>
              <a:t>* </a:t>
            </a:r>
            <a:r>
              <a:rPr lang="en-US" altLang="zh-CN" dirty="0">
                <a:latin typeface="Arial" panose="020B0604020202020204" pitchFamily="34" charset="0"/>
              </a:rPr>
              <a:t>The customer might want to discuss frequency of maintenance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18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Arial" panose="020B0604020202020204" pitchFamily="34" charset="0"/>
              </a:rPr>
              <a:t>* </a:t>
            </a:r>
            <a:r>
              <a:rPr lang="en-US" altLang="zh-CN" dirty="0">
                <a:latin typeface="Arial" panose="020B0604020202020204" pitchFamily="34" charset="0"/>
              </a:rPr>
              <a:t>The customer might want to discuss frequency of maintenance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19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0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62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Arial" panose="020B0604020202020204" pitchFamily="34" charset="0"/>
              </a:rPr>
              <a:t>* </a:t>
            </a:r>
            <a:r>
              <a:rPr lang="en-US" altLang="zh-CN" dirty="0">
                <a:latin typeface="Arial" panose="020B0604020202020204" pitchFamily="34" charset="0"/>
              </a:rPr>
              <a:t>The customer might want to discuss frequency of maintenance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20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12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Arial" panose="020B0604020202020204" pitchFamily="34" charset="0"/>
              </a:rPr>
              <a:t>* </a:t>
            </a:r>
            <a:r>
              <a:rPr lang="en-US" altLang="zh-CN" dirty="0">
                <a:latin typeface="Arial" panose="020B0604020202020204" pitchFamily="34" charset="0"/>
              </a:rPr>
              <a:t>The customer might want to discuss frequency of maintenance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21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50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22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20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23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33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24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530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25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60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26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68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27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64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Link below provided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https://www.waters.com/waters/en_GB/System%3A-ACQUITY-Sample-Manager/nav.htm?locale=en_GB&amp;cid=134739558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28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71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Link below provided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https://www.waters.com/waters/en_GB/System%3A-ACQUITY-Sample-Manager/nav.htm?locale=en_GB&amp;cid=134739558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29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7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31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Link below provided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https://www.waters.com/waters/en_GB/System%3A-ACQUITY-Sample-Manager/nav.htm?locale=en_GB&amp;cid=134739558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30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71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31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741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32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32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33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181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34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512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35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068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36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338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37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547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38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276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39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1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4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92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40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939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41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775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42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77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43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722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44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930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45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838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46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300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47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782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48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759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49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7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Arial" panose="020B0604020202020204" pitchFamily="34" charset="0"/>
              </a:rPr>
              <a:t>* </a:t>
            </a:r>
            <a:r>
              <a:rPr lang="en-US" altLang="zh-CN" dirty="0">
                <a:latin typeface="Arial" panose="020B0604020202020204" pitchFamily="34" charset="0"/>
              </a:rPr>
              <a:t>The customer might want to discuss frequency of maintenance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210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50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459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51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240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52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63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53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07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54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543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55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909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56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57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57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677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58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6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59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09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Arial" panose="020B0604020202020204" pitchFamily="34" charset="0"/>
              </a:rPr>
              <a:t>* </a:t>
            </a:r>
            <a:r>
              <a:rPr lang="en-US" altLang="zh-CN" dirty="0">
                <a:latin typeface="Arial" panose="020B0604020202020204" pitchFamily="34" charset="0"/>
              </a:rPr>
              <a:t>The customer might want to discuss frequency of maintenance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6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586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60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5285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61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342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62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0654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63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245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64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619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65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063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66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177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67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2762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68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5818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69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44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* </a:t>
            </a:r>
            <a:r>
              <a:rPr lang="en-US" altLang="zh-CN" dirty="0">
                <a:latin typeface="Arial" panose="020B0604020202020204" pitchFamily="34" charset="0"/>
              </a:rPr>
              <a:t>The customer might want to discuss frequency of maintenance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7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558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70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4374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71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2595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72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4655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73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8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8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82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6DE97-74DD-42AC-89FF-80E0A8D5D8CA}" type="slidenum">
              <a:rPr lang="en-US" smtClean="0">
                <a:latin typeface="Arial" panose="020B0604020202020204" pitchFamily="34" charset="0"/>
              </a:rPr>
              <a:pPr/>
              <a:t>9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2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38" descr="A close up of a logo&#10;&#10;Description automatically generated">
            <a:extLst>
              <a:ext uri="{FF2B5EF4-FFF2-40B4-BE49-F238E27FC236}">
                <a16:creationId xmlns:a16="http://schemas.microsoft.com/office/drawing/2014/main" id="{ED6B3542-6951-42D4-ACA9-E5662BC71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1" name="Rectangle 240">
            <a:extLst>
              <a:ext uri="{FF2B5EF4-FFF2-40B4-BE49-F238E27FC236}">
                <a16:creationId xmlns:a16="http://schemas.microsoft.com/office/drawing/2014/main" id="{09D368CC-4092-45B2-824D-4B94CAE4360D}"/>
              </a:ext>
            </a:extLst>
          </p:cNvPr>
          <p:cNvSpPr/>
          <p:nvPr userDrawn="1"/>
        </p:nvSpPr>
        <p:spPr>
          <a:xfrm>
            <a:off x="3071242" y="1835626"/>
            <a:ext cx="6072758" cy="109728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rgbClr val="000000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5EF1060D-102D-475A-BEC7-7DB2BA4E07A4}"/>
              </a:ext>
            </a:extLst>
          </p:cNvPr>
          <p:cNvSpPr/>
          <p:nvPr userDrawn="1"/>
        </p:nvSpPr>
        <p:spPr>
          <a:xfrm>
            <a:off x="0" y="1835626"/>
            <a:ext cx="3129366" cy="10972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7805">
                <a:srgbClr val="7EBADD">
                  <a:alpha val="82000"/>
                </a:srgbClr>
              </a:gs>
              <a:gs pos="21000">
                <a:schemeClr val="bg1">
                  <a:alpha val="57000"/>
                </a:schemeClr>
              </a:gs>
              <a:gs pos="78000">
                <a:schemeClr val="accent1"/>
              </a:gs>
            </a:gsLst>
            <a:lin ang="0" scaled="1"/>
            <a:tileRect/>
          </a:gra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rgbClr val="000000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pic>
        <p:nvPicPr>
          <p:cNvPr id="231" name="Picture 230">
            <a:extLst>
              <a:ext uri="{FF2B5EF4-FFF2-40B4-BE49-F238E27FC236}">
                <a16:creationId xmlns:a16="http://schemas.microsoft.com/office/drawing/2014/main" id="{36F7889D-7C02-204A-B06E-723C83F97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" r="59268"/>
          <a:stretch/>
        </p:blipFill>
        <p:spPr>
          <a:xfrm>
            <a:off x="0" y="0"/>
            <a:ext cx="9144000" cy="4581221"/>
          </a:xfrm>
          <a:prstGeom prst="rect">
            <a:avLst/>
          </a:prstGeom>
        </p:spPr>
      </p:pic>
      <p:pic>
        <p:nvPicPr>
          <p:cNvPr id="463" name="Picture 462">
            <a:extLst>
              <a:ext uri="{FF2B5EF4-FFF2-40B4-BE49-F238E27FC236}">
                <a16:creationId xmlns:a16="http://schemas.microsoft.com/office/drawing/2014/main" id="{1B5E3A70-E640-4083-95D1-B952ED53FC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5168" y="357154"/>
            <a:ext cx="1559384" cy="392126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E9BD8DE4-ACAC-4F2B-B1A8-6C749DF8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914" y="3095483"/>
            <a:ext cx="7418088" cy="409249"/>
          </a:xfrm>
          <a:prstGeom prst="rect">
            <a:avLst/>
          </a:prstGeom>
        </p:spPr>
        <p:txBody>
          <a:bodyPr anchor="t"/>
          <a:lstStyle>
            <a:lvl1pPr>
              <a:defRPr sz="2000" b="1">
                <a:solidFill>
                  <a:srgbClr val="0077BB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4BADC68-FA45-4FC5-B29D-40CBC0F4D6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2914" y="3400541"/>
            <a:ext cx="7418088" cy="407987"/>
          </a:xfrm>
        </p:spPr>
        <p:txBody>
          <a:bodyPr anchor="t"/>
          <a:lstStyle>
            <a:lvl1pPr marL="0" indent="0">
              <a:buNone/>
              <a:defRPr sz="1600" i="1">
                <a:solidFill>
                  <a:srgbClr val="0077BB"/>
                </a:solidFill>
                <a:effectLst/>
              </a:defRPr>
            </a:lvl1pPr>
            <a:lvl2pPr marL="233357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9EF7E5A9-2D20-4F8B-A6D5-28BE9E881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3837" y="2092877"/>
            <a:ext cx="6509743" cy="577946"/>
          </a:xfr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48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40AF47-D254-4AB3-97D6-9CF50931AE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1763" y="854928"/>
            <a:ext cx="8880475" cy="4074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B9856D-0B0C-475A-B562-E8F3B52EC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4" y="287938"/>
            <a:ext cx="7337118" cy="474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06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63" y="1070517"/>
            <a:ext cx="8880473" cy="3828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B9856D-0B0C-475A-B562-E8F3B52E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line">
            <a:extLst>
              <a:ext uri="{FF2B5EF4-FFF2-40B4-BE49-F238E27FC236}">
                <a16:creationId xmlns:a16="http://schemas.microsoft.com/office/drawing/2014/main" id="{E1C7F3DC-E045-438A-9BF9-DA18662911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63" y="762417"/>
            <a:ext cx="8880473" cy="2474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33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38" descr="A close up of a logo&#10;&#10;Description automatically generated">
            <a:extLst>
              <a:ext uri="{FF2B5EF4-FFF2-40B4-BE49-F238E27FC236}">
                <a16:creationId xmlns:a16="http://schemas.microsoft.com/office/drawing/2014/main" id="{ED6B3542-6951-42D4-ACA9-E5662BC71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1" name="Rectangle 240">
            <a:extLst>
              <a:ext uri="{FF2B5EF4-FFF2-40B4-BE49-F238E27FC236}">
                <a16:creationId xmlns:a16="http://schemas.microsoft.com/office/drawing/2014/main" id="{09D368CC-4092-45B2-824D-4B94CAE4360D}"/>
              </a:ext>
            </a:extLst>
          </p:cNvPr>
          <p:cNvSpPr/>
          <p:nvPr userDrawn="1"/>
        </p:nvSpPr>
        <p:spPr>
          <a:xfrm>
            <a:off x="3071242" y="1835626"/>
            <a:ext cx="6072758" cy="109728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rgbClr val="000000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5EF1060D-102D-475A-BEC7-7DB2BA4E07A4}"/>
              </a:ext>
            </a:extLst>
          </p:cNvPr>
          <p:cNvSpPr/>
          <p:nvPr userDrawn="1"/>
        </p:nvSpPr>
        <p:spPr>
          <a:xfrm>
            <a:off x="0" y="1835626"/>
            <a:ext cx="3129366" cy="10972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7805">
                <a:srgbClr val="7EBADD">
                  <a:alpha val="82000"/>
                </a:srgbClr>
              </a:gs>
              <a:gs pos="21000">
                <a:schemeClr val="bg1">
                  <a:alpha val="57000"/>
                </a:schemeClr>
              </a:gs>
              <a:gs pos="78000">
                <a:schemeClr val="accent1"/>
              </a:gs>
            </a:gsLst>
            <a:lin ang="0" scaled="1"/>
            <a:tileRect/>
          </a:gra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rgbClr val="000000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4538C-779B-9840-9DD6-407EB33A6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" r="59268"/>
          <a:stretch/>
        </p:blipFill>
        <p:spPr>
          <a:xfrm>
            <a:off x="0" y="-1"/>
            <a:ext cx="9144000" cy="4581221"/>
          </a:xfrm>
          <a:prstGeom prst="rect">
            <a:avLst/>
          </a:prstGeom>
        </p:spPr>
      </p:pic>
      <p:pic>
        <p:nvPicPr>
          <p:cNvPr id="464" name="Picture 463">
            <a:extLst>
              <a:ext uri="{FF2B5EF4-FFF2-40B4-BE49-F238E27FC236}">
                <a16:creationId xmlns:a16="http://schemas.microsoft.com/office/drawing/2014/main" id="{17E3FD0F-6FC9-4FDD-8F20-15E050EA01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8378" y="2064568"/>
            <a:ext cx="2167576" cy="5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4BCD14C-ED9E-4149-BB9E-6A041204FE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20" y="390483"/>
            <a:ext cx="1072816" cy="258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D982F7-07EF-4B7E-AAEB-0185463EC0C1}"/>
              </a:ext>
            </a:extLst>
          </p:cNvPr>
          <p:cNvSpPr/>
          <p:nvPr userDrawn="1"/>
        </p:nvSpPr>
        <p:spPr bwMode="auto">
          <a:xfrm>
            <a:off x="0" y="4935649"/>
            <a:ext cx="9144000" cy="2095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8563FD2-A7BF-4F72-940D-E4B702B8DE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3000" y="4940397"/>
            <a:ext cx="320921" cy="20005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 eaLnBrk="0" hangingPunct="0">
              <a:buFont typeface="Verdana" pitchFamily="34" charset="0"/>
              <a:buNone/>
            </a:pPr>
            <a:r>
              <a:rPr lang="zh-CN" altLang="en-US" sz="7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fld id="{1DC86048-271D-4142-A41A-6A8CAD4046AD}" type="slidenum">
              <a:rPr lang="en-US" altLang="zh-CN" sz="70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pPr algn="r" eaLnBrk="0" hangingPunct="0">
                <a:buFont typeface="Verdana" pitchFamily="34" charset="0"/>
                <a:buNone/>
              </a:pPr>
              <a:t>‹#›</a:t>
            </a:fld>
            <a:endParaRPr lang="zh-CN" altLang="en-US" sz="700" dirty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32EAF0E-5C80-47FE-AEAE-4FE2372D3B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960" y="4940397"/>
            <a:ext cx="1497526" cy="20774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l" eaLnBrk="0" hangingPunct="0">
              <a:buFont typeface="Verdana" pitchFamily="34" charset="0"/>
              <a:buNone/>
            </a:pPr>
            <a:r>
              <a:rPr lang="en-US" altLang="zh-CN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©2023 Waters Corporation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to edit Master title style</a:t>
            </a:r>
            <a:endParaRPr lang="en-US" altLang="zh-C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763" y="855016"/>
            <a:ext cx="8880473" cy="4084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8C3FB-AB23-8A4D-BB47-D166DD666299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50000">
                <a:schemeClr val="accent1">
                  <a:lumMod val="0"/>
                  <a:lumOff val="100000"/>
                </a:schemeClr>
              </a:gs>
              <a:gs pos="100000">
                <a:srgbClr val="0077BB"/>
              </a:gs>
            </a:gsLst>
            <a:lin ang="0" scaled="1"/>
            <a:tileRect/>
          </a:gra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pic>
        <p:nvPicPr>
          <p:cNvPr id="15" name="Picture 14" descr="corner plexus">
            <a:extLst>
              <a:ext uri="{FF2B5EF4-FFF2-40B4-BE49-F238E27FC236}">
                <a16:creationId xmlns:a16="http://schemas.microsoft.com/office/drawing/2014/main" id="{DA998E01-4683-7D4C-8F0D-1B74E98462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5" r="13500" b="36626"/>
          <a:stretch/>
        </p:blipFill>
        <p:spPr>
          <a:xfrm>
            <a:off x="6567472" y="0"/>
            <a:ext cx="2576528" cy="2286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74397E2-02E6-56E1-C980-31CEEE163FC0}"/>
              </a:ext>
            </a:extLst>
          </p:cNvPr>
          <p:cNvSpPr txBox="1"/>
          <p:nvPr userDrawn="1"/>
        </p:nvSpPr>
        <p:spPr>
          <a:xfrm>
            <a:off x="3649673" y="4937577"/>
            <a:ext cx="1818918" cy="2231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</a:pPr>
            <a:r>
              <a:rPr lang="en-US" altLang="ja-JP" sz="800" baseline="0" dirty="0">
                <a:solidFill>
                  <a:schemeClr val="bg1"/>
                </a:solidFill>
                <a:latin typeface="Verdana" panose="020B0604030504040204" pitchFamily="34" charset="0"/>
                <a:ea typeface="Source Han Sans CN Regular" panose="020B0500000000000000" pitchFamily="34" charset="-128"/>
              </a:rPr>
              <a:t>715008348ZHCN </a:t>
            </a:r>
            <a:r>
              <a:rPr lang="zh-CN" altLang="en-US" sz="800" baseline="0" dirty="0">
                <a:solidFill>
                  <a:schemeClr val="bg1"/>
                </a:solidFill>
                <a:latin typeface="Verdana" panose="020B0604030504040204" pitchFamily="34" charset="0"/>
                <a:ea typeface="Source Han Sans CN Regular" panose="020B0500000000000000" pitchFamily="34" charset="-128"/>
              </a:rPr>
              <a:t>版本 </a:t>
            </a:r>
            <a:r>
              <a:rPr lang="en-US" altLang="zh-CN" sz="800" baseline="0" dirty="0">
                <a:solidFill>
                  <a:schemeClr val="bg1"/>
                </a:solidFill>
                <a:latin typeface="Verdana" panose="020B0604030504040204" pitchFamily="34" charset="0"/>
                <a:ea typeface="Source Han Sans CN Regular" panose="020B0500000000000000" pitchFamily="34" charset="-128"/>
              </a:rPr>
              <a:t>04</a:t>
            </a:r>
            <a:endParaRPr lang="ko-KR" altLang="en-US" sz="800" baseline="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7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2" r:id="rId2"/>
    <p:sldLayoutId id="2147483671" r:id="rId3"/>
    <p:sldLayoutId id="2147483668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9725" indent="-166688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81013" indent="-141288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12713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41363" indent="-12700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s.com/nextgen/cn/zh/shop/standards--reagents/186006013-leucine-enkephalin.html" TargetMode="External"/><Relationship Id="rId7" Type="http://schemas.openxmlformats.org/officeDocument/2006/relationships/hyperlink" Target="https://cn-support.water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hyperlink" Target="https://www.waters.com/nextgen/gb/en/shop/standards--reagents/186006013-leucine-enkephalin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n-support.waters.com/" TargetMode="External"/><Relationship Id="rId3" Type="http://schemas.openxmlformats.org/officeDocument/2006/relationships/slide" Target="slide3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s://cn-support.water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n-support.waters.com/" TargetMode="External"/><Relationship Id="rId3" Type="http://schemas.openxmlformats.org/officeDocument/2006/relationships/slide" Target="slide3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n-support.waters.com/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n-support.waters.com/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ters.com/nextgen/cn/zh/shop/columns/186002350-acquity-uplc-beh-c18-column-130a-17--m-21-mm-x-50-mm-1-pk.html" TargetMode="External"/><Relationship Id="rId3" Type="http://schemas.openxmlformats.org/officeDocument/2006/relationships/hyperlink" Target="https://www.waters.com/nextgen/cn/zh/shop/standards--reagents/700002741-acquity---quattro-micro-or-quattro-premier-ms-start-up-solution-.html" TargetMode="External"/><Relationship Id="rId7" Type="http://schemas.openxmlformats.org/officeDocument/2006/relationships/hyperlink" Target="https://www.waters.com/nextgen/gb/en/shop/standards--reagents/186006013-leucine-enkephalin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aters.com/nextgen/cn/zh/shop/standards--reagents/186006013-leucine-enkephalin.html" TargetMode="External"/><Relationship Id="rId11" Type="http://schemas.openxmlformats.org/officeDocument/2006/relationships/hyperlink" Target="https://cn-support.waters.com/" TargetMode="External"/><Relationship Id="rId5" Type="http://schemas.openxmlformats.org/officeDocument/2006/relationships/hyperlink" Target="https://www.waters.com/nextgen/cn/zh/shop/standards--reagents/186006691-formic-acid.html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waters.com/nextgen/gb/en/shop/standards--reagents/700002741-acquity---quattro-micro-or-quattro-premier-ms-start-up-solution-.html" TargetMode="External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n-support.waters.com/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n-support.waters.com/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s.com/nextgen/cn/zh/shop/standards--reagents/700002741-acquity---quattro-micro-or-quattro-premier-ms-start-up-solution-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s.com/nextgen/cn/zh/shop/columns/186002350-acquity-uplc-beh-c18-column-130a-17--m-21-mm-x-50-mm-1-pk.html" TargetMode="External"/><Relationship Id="rId7" Type="http://schemas.openxmlformats.org/officeDocument/2006/relationships/hyperlink" Target="https://cn-support.waters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hyperlink" Target="https://www.waters.com/nextgen/cn/zh/shop/columns/186009452-acquity-premier-beh-c18-column-17--m-21-x-50-mm-1-pk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n-support.waters.com/" TargetMode="External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s.com/waters/en_GB/System%3A-ACQUITY-Sample-Manager/nav.htm?locale=en_GB&amp;cid=134739558" TargetMode="External"/><Relationship Id="rId7" Type="http://schemas.openxmlformats.org/officeDocument/2006/relationships/hyperlink" Target="https://cn-support.waters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hyperlink" Target="https://videos.waters.com/category/videos/sample-manager-ft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s.com/waters/en_GB/System%3A-ACQUITY-Sample-Manager/nav.htm?locale=en_GB&amp;cid=134739558" TargetMode="External"/><Relationship Id="rId7" Type="http://schemas.openxmlformats.org/officeDocument/2006/relationships/hyperlink" Target="https://cn-support.waters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13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slide" Target="slide35.xml"/><Relationship Id="rId12" Type="http://schemas.openxmlformats.org/officeDocument/2006/relationships/slide" Target="slide2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18.xml"/><Relationship Id="rId5" Type="http://schemas.openxmlformats.org/officeDocument/2006/relationships/slide" Target="slide7.xml"/><Relationship Id="rId15" Type="http://schemas.openxmlformats.org/officeDocument/2006/relationships/image" Target="../media/image6.png"/><Relationship Id="rId10" Type="http://schemas.openxmlformats.org/officeDocument/2006/relationships/slide" Target="slide16.xml"/><Relationship Id="rId4" Type="http://schemas.openxmlformats.org/officeDocument/2006/relationships/slide" Target="slide6.xml"/><Relationship Id="rId9" Type="http://schemas.openxmlformats.org/officeDocument/2006/relationships/slide" Target="slide9.xml"/><Relationship Id="rId14" Type="http://schemas.openxmlformats.org/officeDocument/2006/relationships/hyperlink" Target="https://cn-support.waters.com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cn-support.waters.com/" TargetMode="External"/><Relationship Id="rId3" Type="http://schemas.openxmlformats.org/officeDocument/2006/relationships/hyperlink" Target="https://www.waters.com/waters/en_GB/System%3A-ACQUITY-Sample-Manager/nav.htm?locale=en_GB&amp;cid=134739558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3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hyperlink" Target="https://cn-support.waters.com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3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hyperlink" Target="https://cn-support.waters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slide" Target="slide47.xml"/><Relationship Id="rId12" Type="http://schemas.openxmlformats.org/officeDocument/2006/relationships/slide" Target="slide2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5" Type="http://schemas.openxmlformats.org/officeDocument/2006/relationships/hyperlink" Target="https://cn-support.waters.com/" TargetMode="Externa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slide" Target="slide58.xml"/><Relationship Id="rId1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s://cn-support.waters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s://cn-support.waters.co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5.xml"/><Relationship Id="rId7" Type="http://schemas.openxmlformats.org/officeDocument/2006/relationships/slide" Target="slide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hyperlink" Target="https://cn-support.waters.com/" TargetMode="External"/><Relationship Id="rId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slide" Target="slide6.xml"/><Relationship Id="rId9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s://cn-support.waters.co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cn-support.waters.com/" TargetMode="External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s://cn-support.waters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n-support.waters.com/" TargetMode="Externa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n-support.waters.com/" TargetMode="Externa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n-support.waters.com/" TargetMode="Externa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n-support.waters.com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n-support.waters.com/" TargetMode="Externa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n-support.waters.com/" TargetMode="Externa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" Target="slide3.xm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6.png"/><Relationship Id="rId9" Type="http://schemas.openxmlformats.org/officeDocument/2006/relationships/hyperlink" Target="https://cn-support.waters.com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s://cn-support.waters.com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s://cn-support.waters.com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" Target="slide3.xm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hyperlink" Target="https://cn-support.waters.com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cn-support.waters.com/" TargetMode="External"/><Relationship Id="rId3" Type="http://schemas.openxmlformats.org/officeDocument/2006/relationships/slide" Target="slide3.xml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6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n-support.waters.com/" TargetMode="Externa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cn-support.waters.com/" TargetMode="External"/><Relationship Id="rId3" Type="http://schemas.openxmlformats.org/officeDocument/2006/relationships/slide" Target="slide3.xml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s://cn-support.waters.com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68.xml"/><Relationship Id="rId3" Type="http://schemas.openxmlformats.org/officeDocument/2006/relationships/slide" Target="slide5.xml"/><Relationship Id="rId7" Type="http://schemas.openxmlformats.org/officeDocument/2006/relationships/slide" Target="slide19.xml"/><Relationship Id="rId12" Type="http://schemas.openxmlformats.org/officeDocument/2006/relationships/slide" Target="slide66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64.xml"/><Relationship Id="rId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slide" Target="slide6.xml"/><Relationship Id="rId9" Type="http://schemas.openxmlformats.org/officeDocument/2006/relationships/slide" Target="slide3.xml"/><Relationship Id="rId14" Type="http://schemas.openxmlformats.org/officeDocument/2006/relationships/hyperlink" Target="https://cn-support.waters.com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s://cn-support.waters.com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s://cn-support.waters.com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75.png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n-support.waters.com/" TargetMode="External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s.com/waters/support.htm?lid=135082609&amp;lcid=135082608&amp;type=USRM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n-support.waters.com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s.waters.com/category/videos/atmospheric-pressure-ionization-prob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s.com/waters/support.htm?lid=135082609&amp;lcid=135082608&amp;type=USRM" TargetMode="External"/><Relationship Id="rId7" Type="http://schemas.openxmlformats.org/officeDocument/2006/relationships/hyperlink" Target="https://cn-support.waters.com/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76.png"/><Relationship Id="rId4" Type="http://schemas.openxmlformats.org/officeDocument/2006/relationships/image" Target="../media/image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n-support.waters.com/" TargetMode="External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5.xml"/><Relationship Id="rId7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hyperlink" Target="https://cn-support.waters.com/" TargetMode="External"/><Relationship Id="rId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slide" Target="slide6.xml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n-support.waters.com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522067-3126-47FF-9F3C-BC5DADAA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Xevo G3 QTof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9F0D1B-AB8C-4AB0-BF76-4C7FCE3DA6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1742" y="2092877"/>
            <a:ext cx="6509743" cy="577946"/>
          </a:xfrm>
        </p:spPr>
        <p:txBody>
          <a:bodyPr/>
          <a:lstStyle/>
          <a:p>
            <a:r>
              <a:rPr lang="zh-CN" altLang="en-US" dirty="0">
                <a:effectLst/>
                <a:latin typeface="Arial" panose="020B0604020202020204" pitchFamily="34" charset="0"/>
                <a:ea typeface="Source Han Sans CN Regular" panose="020B0500000000000000" pitchFamily="34" charset="-128"/>
              </a:rPr>
              <a:t>系统熟悉指南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5198BD-FDAA-4155-821F-7F17ECC92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65" y="3658383"/>
            <a:ext cx="1868331" cy="10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7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系统配置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仪器系统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液相配置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–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创建仪器系统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A74EE0D0-183B-440B-B9B0-F7CC69AFC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854" y="1892298"/>
            <a:ext cx="2549993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转到</a:t>
            </a:r>
            <a:r>
              <a:rPr lang="zh-CN" altLang="en-US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Administration &gt; Device management &gt; Instrument system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（管理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设备管理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仪器系统）选项卡。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Create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（创建）。</a:t>
            </a:r>
          </a:p>
        </p:txBody>
      </p:sp>
      <p:sp>
        <p:nvSpPr>
          <p:cNvPr id="54" name="Action Button: Return 5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93E8B92-673E-4270-91D9-27FF7F5FB067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6EEA1E-9FA7-450F-ABCF-446DDFAED3A3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7EF6656-467B-4951-B2A0-26CE6E57C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557B5F-ADE2-4006-A534-DD2889430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939" y="1764404"/>
            <a:ext cx="5774326" cy="258325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6DD2E9C-1BC5-6B14-BAB2-333976207B25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987B6B-2792-A3C3-4917-6B625E479473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B12EC7-972D-DC77-46A5-2A84C68E8645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E8CA770-68CF-B3D7-15EA-9A08F04A6551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85C5BDD-2F8F-E879-9DBF-77BDCA8C7C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1336FDA-E457-9945-6E78-56CDD786BA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A7CB923-778F-9820-212A-A84C9C0406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D923CF8-3B35-EADD-319C-DA95664D1C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C8DA324-6AFB-67C3-DF4A-1992AC5D73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F9BFC91-D560-6825-1C38-A1DB83AAD1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7218081-847C-5FD4-5D32-BB66C64504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0E5D8EA-0FDA-9CC9-5790-D25D269579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C0D4F67-B4AB-8F3D-357B-8FFB0395A020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6CC8B9-D2C8-8743-DBD1-D14C1CF76E15}"/>
                  </a:ext>
                </a:extLst>
              </p:cNvPr>
              <p:cNvCxnSpPr>
                <a:stCxn id="17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9103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ieren 95">
            <a:extLst>
              <a:ext uri="{FF2B5EF4-FFF2-40B4-BE49-F238E27FC236}">
                <a16:creationId xmlns:a16="http://schemas.microsoft.com/office/drawing/2014/main" id="{3AC84DD3-7356-4265-8AB8-2B7402A633AB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4" name="Freeform 1462">
              <a:extLst>
                <a:ext uri="{FF2B5EF4-FFF2-40B4-BE49-F238E27FC236}">
                  <a16:creationId xmlns:a16="http://schemas.microsoft.com/office/drawing/2014/main" id="{AE866609-202B-417D-962C-F83A27A65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4">
              <a:extLst>
                <a:ext uri="{FF2B5EF4-FFF2-40B4-BE49-F238E27FC236}">
                  <a16:creationId xmlns:a16="http://schemas.microsoft.com/office/drawing/2014/main" id="{6007B7CA-F9A5-498A-A67E-61FAE95C2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5">
              <a:extLst>
                <a:ext uri="{FF2B5EF4-FFF2-40B4-BE49-F238E27FC236}">
                  <a16:creationId xmlns:a16="http://schemas.microsoft.com/office/drawing/2014/main" id="{272C14CC-4DE5-4C47-9B88-A9CE0C1C3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6">
              <a:extLst>
                <a:ext uri="{FF2B5EF4-FFF2-40B4-BE49-F238E27FC236}">
                  <a16:creationId xmlns:a16="http://schemas.microsoft.com/office/drawing/2014/main" id="{7A47B30C-61B9-4157-B1E8-90DECC03F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8" name="Freeform 1467">
              <a:extLst>
                <a:ext uri="{FF2B5EF4-FFF2-40B4-BE49-F238E27FC236}">
                  <a16:creationId xmlns:a16="http://schemas.microsoft.com/office/drawing/2014/main" id="{A794AFA6-34FF-4EB7-ACB6-BBFD40F0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9" name="Freeform 1468">
              <a:extLst>
                <a:ext uri="{FF2B5EF4-FFF2-40B4-BE49-F238E27FC236}">
                  <a16:creationId xmlns:a16="http://schemas.microsoft.com/office/drawing/2014/main" id="{F166152F-2278-433D-9F13-55DA05D8B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40" name="Freeform 1469">
              <a:extLst>
                <a:ext uri="{FF2B5EF4-FFF2-40B4-BE49-F238E27FC236}">
                  <a16:creationId xmlns:a16="http://schemas.microsoft.com/office/drawing/2014/main" id="{63A15D39-628E-431B-BBCB-BE39E8327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357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制备样品和溶剂</a:t>
            </a: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EF3DC00A-AA51-4069-B688-793F72ED1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84806"/>
              </p:ext>
            </p:extLst>
          </p:nvPr>
        </p:nvGraphicFramePr>
        <p:xfrm>
          <a:off x="141627" y="1654175"/>
          <a:ext cx="8880474" cy="2391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263">
                  <a:extLst>
                    <a:ext uri="{9D8B030D-6E8A-4147-A177-3AD203B41FA5}">
                      <a16:colId xmlns:a16="http://schemas.microsoft.com/office/drawing/2014/main" val="3969189396"/>
                    </a:ext>
                  </a:extLst>
                </a:gridCol>
                <a:gridCol w="1993186">
                  <a:extLst>
                    <a:ext uri="{9D8B030D-6E8A-4147-A177-3AD203B41FA5}">
                      <a16:colId xmlns:a16="http://schemas.microsoft.com/office/drawing/2014/main" val="1045504154"/>
                    </a:ext>
                  </a:extLst>
                </a:gridCol>
                <a:gridCol w="3248025">
                  <a:extLst>
                    <a:ext uri="{9D8B030D-6E8A-4147-A177-3AD203B41FA5}">
                      <a16:colId xmlns:a16="http://schemas.microsoft.com/office/drawing/2014/main" val="737576570"/>
                    </a:ext>
                  </a:extLst>
                </a:gridCol>
              </a:tblGrid>
              <a:tr h="406080"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ea typeface="Source Han Sans CN Regular" panose="020B0500000000000000" pitchFamily="34" charset="-128"/>
                        </a:rPr>
                        <a:t>化学品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ea typeface="Source Han Sans CN Regular" panose="020B0500000000000000" pitchFamily="34" charset="-128"/>
                        </a:rPr>
                        <a:t>参数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ea typeface="Source Han Sans CN Regular" panose="020B0500000000000000" pitchFamily="34" charset="-128"/>
                        </a:rPr>
                        <a:t>用途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646810"/>
                  </a:ext>
                </a:extLst>
              </a:tr>
              <a:tr h="5266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50:50 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水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/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甲醇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N/A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清洗溶剂瓶以将目标溶液灌注到 </a:t>
                      </a:r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MS </a:t>
                      </a: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流路管线中，从而直接注入 </a:t>
                      </a:r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8044471"/>
                  </a:ext>
                </a:extLst>
              </a:tr>
              <a:tr h="5266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亮氨酸脑啡肽（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200 pg/μL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，溶于含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0.1 % 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甲酸的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50:50 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乙腈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/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水溶液）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  <a:hlinkClick r:id="rId3"/>
                        </a:rPr>
                        <a:t>[186006013]</a:t>
                      </a:r>
                      <a:endParaRPr lang="en-US" altLang="zh-CN" sz="1100" b="1" baseline="0" dirty="0">
                        <a:solidFill>
                          <a:schemeClr val="tx2">
                            <a:lumMod val="75000"/>
                          </a:schemeClr>
                        </a:solidFill>
                        <a:ea typeface="Source Han Sans CN Regular" panose="020B0500000000000000" pitchFamily="34" charset="-128"/>
                        <a:hlinkClick r:id="rId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溶剂瓶 </a:t>
                      </a:r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B</a:t>
                      </a: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：</a:t>
                      </a:r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MS </a:t>
                      </a: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检测器设置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090916"/>
                  </a:ext>
                </a:extLst>
              </a:tr>
              <a:tr h="5266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校正溶液（溶于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90:10 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异丙醇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/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水中的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0.5 mM 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甲酸钠）*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仪器服务样品套装部件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溶剂瓶 </a:t>
                      </a:r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C</a:t>
                      </a: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：</a:t>
                      </a:r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MS </a:t>
                      </a: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质量数测量校正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9236940"/>
                  </a:ext>
                </a:extLst>
              </a:tr>
              <a:tr h="4060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QC 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样品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– 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调谐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(10 pg/μL)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QC </a:t>
                      </a:r>
                      <a:r>
                        <a:rPr lang="zh-CN" altLang="en-US" sz="1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样品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溶剂瓶 </a:t>
                      </a:r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A</a:t>
                      </a: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：调谐 </a:t>
                      </a:r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ESI </a:t>
                      </a: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源设置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6008387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BE1732F3-EB39-47C1-ABDE-5B084E71E626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仪器设置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350B6F-1114-4FBA-87EE-915841AC7A68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所需化学品</a:t>
            </a:r>
          </a:p>
        </p:txBody>
      </p:sp>
      <p:sp>
        <p:nvSpPr>
          <p:cNvPr id="54" name="Action Button: Return 5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2E6AB495-9F7B-4F71-975F-9AACD5724C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2A9C06-E5A3-4447-BB3B-77066AF85F53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5" action="ppaction://hlinksldjump"/>
              </a:rPr>
              <a:t>返回主页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EC75EDA-F580-4310-BD6F-26194C124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3262" y="229375"/>
            <a:ext cx="1075478" cy="63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1ED77F-881B-42AB-8919-E058F95092C7}"/>
              </a:ext>
            </a:extLst>
          </p:cNvPr>
          <p:cNvSpPr txBox="1"/>
          <p:nvPr/>
        </p:nvSpPr>
        <p:spPr>
          <a:xfrm>
            <a:off x="1264002" y="4189918"/>
            <a:ext cx="560925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* 在熟悉过程中，我们将仅执行小分子分析。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0840F4-4FD2-B47B-DC96-C8BBD6F5BCF2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B02117-D318-F53B-3BDC-601555F562FA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（沃特世）知识数据库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58FC2E1-80B0-BB73-F73B-F5751979F11F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20619A-E69C-1119-0741-C18FB4F17080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A7DB76F-929E-7EC2-87D9-CD12E05F72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D5A17A7-327E-379D-6D23-5E6675564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DE5A2C-F72C-83C2-1B76-9789A45BC5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49377A2-BC95-6EA7-30A8-524DB6C150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1BE329D-F075-44C9-27BC-FEC27FEF7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FB7DBE0-5E91-973B-ABA7-4CC0847725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78EFE8D-DF57-7062-1F96-1710EE52A4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B3E5C83-C681-47B6-1F5B-612578CC83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C078CDB-33E1-7BBA-EFBA-4E1EFF77DE89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3C80C50-5DB7-96B7-CA09-57A65FB49573}"/>
                  </a:ext>
                </a:extLst>
              </p:cNvPr>
              <p:cNvCxnSpPr>
                <a:stCxn id="17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4494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系统配置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仪器系统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液相配置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–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创建仪器系统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A74EE0D0-183B-440B-B9B0-F7CC69AFC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151" y="1828690"/>
            <a:ext cx="2604737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指定系统名称和描述。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Available instruments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（可用仪器）窗格中选择目标模块，然后单击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Add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（添加）图标。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单击保存图标     并确认更改，使系统上线。</a:t>
            </a:r>
          </a:p>
        </p:txBody>
      </p:sp>
      <p:sp>
        <p:nvSpPr>
          <p:cNvPr id="54" name="Action Button: Return 5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93E8B92-673E-4270-91D9-27FF7F5FB067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6EEA1E-9FA7-450F-ABCF-446DDFAED3A3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7EF6656-467B-4951-B2A0-26CE6E57C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48C8B-E1C7-4AFF-8EF3-AEC3DFF2AB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696"/>
          <a:stretch/>
        </p:blipFill>
        <p:spPr>
          <a:xfrm>
            <a:off x="3040806" y="1777431"/>
            <a:ext cx="5971430" cy="226450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2F7CCC-7E18-4BAC-905F-A232B6783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2314" y="3462523"/>
            <a:ext cx="4434506" cy="1109817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B3417C9D-1D01-40AD-8D63-EFBC221A13E6}"/>
              </a:ext>
            </a:extLst>
          </p:cNvPr>
          <p:cNvSpPr/>
          <p:nvPr/>
        </p:nvSpPr>
        <p:spPr>
          <a:xfrm rot="19143910">
            <a:off x="4280013" y="3180990"/>
            <a:ext cx="403481" cy="167149"/>
          </a:xfrm>
          <a:prstGeom prst="leftArrow">
            <a:avLst/>
          </a:prstGeom>
          <a:solidFill>
            <a:srgbClr val="FF0000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7516B0-34A5-44C8-B9DF-28FCB6B962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3839"/>
          <a:stretch/>
        </p:blipFill>
        <p:spPr>
          <a:xfrm>
            <a:off x="1815494" y="3301080"/>
            <a:ext cx="198585" cy="2304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FB1554-4828-6454-0EDA-D7D3696E7E3D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E8F732-A726-537C-2063-3198CAA95BCC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8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8"/>
                </a:rPr>
                <a:t>（沃特世）知识数据库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7CBBB6-0CEC-E104-53FA-03C3A2A61555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01940F3-5A89-1EFC-BFD8-B52D92739A71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376A1F0-CEB1-E977-0E00-E904CDB7D6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CC32E0C-3946-C4D0-2CE2-41BB5DA141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9C8F93B-84F8-63DF-100A-25163F895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BE67A58-9776-9F0E-42E9-62B295D92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E62BBB7-4602-21CD-7130-736E80406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2705DE0-0366-E6A4-C859-B04C2FE377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025AF53-3337-0689-4043-711EF65E9D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41D3046-E433-E3E7-717C-029303BC9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51390FB-049A-88CB-6560-3FC061905162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9063D3E-E6DC-38ED-0310-9E824ED1707A}"/>
                  </a:ext>
                </a:extLst>
              </p:cNvPr>
              <p:cNvCxnSpPr>
                <a:stCxn id="22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4825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系统设置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仪器系统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A74EE0D0-183B-440B-B9B0-F7CC69AFC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4108" y="1884346"/>
            <a:ext cx="7871840" cy="369332"/>
          </a:xfrm>
        </p:spPr>
        <p:txBody>
          <a:bodyPr/>
          <a:lstStyle/>
          <a:p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HUB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中，启动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应用程序。</a:t>
            </a:r>
          </a:p>
          <a:p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双击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Online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（在线）仪器系统图标。</a:t>
            </a:r>
          </a:p>
        </p:txBody>
      </p:sp>
      <p:sp>
        <p:nvSpPr>
          <p:cNvPr id="54" name="Action Button: Return 5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93E8B92-673E-4270-91D9-27FF7F5FB067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6EEA1E-9FA7-450F-ABCF-446DDFAED3A3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7EF6656-467B-4951-B2A0-26CE6E57C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48DC1-0628-4CD4-8DCD-5CCEC4695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188" y="1344542"/>
            <a:ext cx="1152686" cy="1390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22CD72-1310-46DF-B61D-DB456BC7F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632" y="2965658"/>
            <a:ext cx="2839487" cy="17804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2161BB8-8570-8431-6D6C-4AF21277CF96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0E115C-E2B2-5F9A-5D1A-AFBCBDB4E5AF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（沃特世）知识数据库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0582BD-EE5F-60DC-B741-19869402FB07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CD58B99-7293-BE0D-831B-7FC4283D168E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BB809EE-B4F6-4D34-B486-EC0D794C91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E6FACD3-5AE9-BE25-036D-9F1EE6138C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15F96CD-ECC3-8065-EF68-78598BA268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1E01286-431E-334B-D115-E7397E059D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ABAD084-1F94-0CDF-C8A1-28CBB7BD1F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6CC4557-A3F2-42D0-8492-BBF4E0EEAC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31459B8-E35A-634C-A92B-33306ED77A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8072A8E-EA5D-FF39-858C-A46BF1BB5C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5F23B43-C996-2464-0688-1021474B09DE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549AE90-C7BF-9524-3A47-2498846FA2EF}"/>
                  </a:ext>
                </a:extLst>
              </p:cNvPr>
              <p:cNvCxnSpPr>
                <a:stCxn id="18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931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系统设置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仪器系统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MS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仪器设置 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A74EE0D0-183B-440B-B9B0-F7CC69AFC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7750" y="1730520"/>
            <a:ext cx="4046507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45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Xevo G3 QTof</a:t>
            </a:r>
            <a:r>
              <a:rPr lang="zh-CN" altLang="en-US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图标。</a:t>
            </a:r>
          </a:p>
          <a:p>
            <a:pPr>
              <a:lnSpc>
                <a:spcPct val="100000"/>
              </a:lnSpc>
            </a:pPr>
            <a:r>
              <a:rPr lang="zh-CN" altLang="en-US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Console Navigation</a:t>
            </a:r>
            <a:r>
              <a:rPr lang="zh-CN" altLang="en-US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（控制台导航）窗格中，单击 </a:t>
            </a:r>
            <a:r>
              <a:rPr lang="en-US" altLang="zh-CN" sz="145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Optimization</a:t>
            </a:r>
            <a:r>
              <a:rPr lang="zh-CN" altLang="en-US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（优化）以访问 </a:t>
            </a:r>
            <a:r>
              <a:rPr lang="en-US" altLang="zh-CN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Manual Optimization</a:t>
            </a:r>
            <a:r>
              <a:rPr lang="zh-CN" altLang="en-US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（手动优化）页面。</a:t>
            </a:r>
          </a:p>
          <a:p>
            <a:pPr>
              <a:lnSpc>
                <a:spcPct val="100000"/>
              </a:lnSpc>
            </a:pPr>
            <a:r>
              <a:rPr lang="zh-CN" altLang="en-US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转到 </a:t>
            </a:r>
            <a:r>
              <a:rPr lang="en-US" altLang="zh-CN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Collision</a:t>
            </a:r>
            <a:r>
              <a:rPr lang="zh-CN" altLang="en-US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（碰撞）选项卡，确保 </a:t>
            </a:r>
            <a:r>
              <a:rPr lang="en-US" altLang="zh-CN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Cell RF</a:t>
            </a:r>
            <a:r>
              <a:rPr lang="zh-CN" altLang="en-US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（碰撞室 </a:t>
            </a:r>
            <a:r>
              <a:rPr lang="en-US" altLang="zh-CN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RF</a:t>
            </a:r>
            <a:r>
              <a:rPr lang="zh-CN" altLang="en-US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）和 </a:t>
            </a:r>
            <a:r>
              <a:rPr lang="en-US" altLang="zh-CN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Cell 2 RF gain</a:t>
            </a:r>
            <a:r>
              <a:rPr lang="zh-CN" altLang="en-US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（碰撞室 </a:t>
            </a:r>
            <a:r>
              <a:rPr lang="en-US" altLang="zh-CN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2 RF </a:t>
            </a:r>
            <a:r>
              <a:rPr lang="zh-CN" altLang="en-US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增益）设置为 </a:t>
            </a:r>
            <a:r>
              <a:rPr lang="en-US" altLang="zh-CN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150 </a:t>
            </a:r>
            <a:r>
              <a:rPr lang="zh-CN" altLang="en-US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 </a:t>
            </a:r>
            <a:r>
              <a:rPr lang="en-US" altLang="zh-CN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10 V</a:t>
            </a:r>
            <a:r>
              <a:rPr lang="zh-CN" altLang="en-US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。</a:t>
            </a:r>
          </a:p>
          <a:p>
            <a:pPr>
              <a:lnSpc>
                <a:spcPct val="100000"/>
              </a:lnSpc>
            </a:pPr>
            <a:endParaRPr lang="zh-CN" altLang="en-US" sz="145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5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</a:p>
        </p:txBody>
      </p:sp>
      <p:sp>
        <p:nvSpPr>
          <p:cNvPr id="54" name="Action Button: Return 5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93E8B92-673E-4270-91D9-27FF7F5FB067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6EEA1E-9FA7-450F-ABCF-446DDFAED3A3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7EF6656-467B-4951-B2A0-26CE6E57C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615006-901F-42C2-A7A6-EE74C9FB50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468" t="49580" r="8025" b="20472"/>
          <a:stretch/>
        </p:blipFill>
        <p:spPr>
          <a:xfrm>
            <a:off x="5505942" y="1522446"/>
            <a:ext cx="1683189" cy="1962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A11575-0F65-4CC9-8699-FFDB9F459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1414" y="1600027"/>
            <a:ext cx="1322915" cy="27003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EE7E3F-6ADE-4084-B93A-E523AE66E61A}"/>
              </a:ext>
            </a:extLst>
          </p:cNvPr>
          <p:cNvSpPr/>
          <p:nvPr/>
        </p:nvSpPr>
        <p:spPr>
          <a:xfrm>
            <a:off x="7651015" y="3247241"/>
            <a:ext cx="512123" cy="118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BD570-7C62-42BC-9E0A-B5A979D8D9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3775" y="3564939"/>
            <a:ext cx="3254063" cy="12110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C3DA579-B540-9790-1ADF-24DB6486EF94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845477-7182-EC10-2C34-DA6A26463D1D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8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8"/>
                </a:rPr>
                <a:t>（沃特世）知识数据库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183510-972A-2620-3383-989407B896C8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DA8EC4C-C0E3-8F3F-4CEA-63694D0FB0E7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5E96D88-A7F6-9EB1-48E8-2F4E133F28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ECAA503-9DA7-54CA-C17B-1C86A8F86B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0E46807-8C6E-E06A-DD44-C51BED979B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DCB3827-7D34-6F5E-3AE6-5E1E2EBE6A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7EA50E4-A119-B14A-9F0A-9B809A0BCC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9695EF3-2198-5478-8628-8A84CBC27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17213FB-B215-844E-12C8-E2143F145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ADF4F6F-9A12-41FF-C7A7-547D624E0D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F6EAA8A-CB5E-D31F-83D0-D6C7DBAEA4E4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E117034-FE3A-181C-FE0E-ADDA3194E187}"/>
                  </a:ext>
                </a:extLst>
              </p:cNvPr>
              <p:cNvCxnSpPr>
                <a:stCxn id="20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1322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系统设置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仪器系统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MS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仪器设置 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A74EE0D0-183B-440B-B9B0-F7CC69AFC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4108" y="1884346"/>
            <a:ext cx="3617892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Console Navigation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（控制台导航）窗格中，单击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Setup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（设置）。</a:t>
            </a:r>
          </a:p>
          <a:p>
            <a:pPr marL="0" indent="0">
              <a:buNone/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</a:p>
        </p:txBody>
      </p:sp>
      <p:sp>
        <p:nvSpPr>
          <p:cNvPr id="54" name="Action Button: Return 5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93E8B92-673E-4270-91D9-27FF7F5FB067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6EEA1E-9FA7-450F-ABCF-446DDFAED3A3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7EF6656-467B-4951-B2A0-26CE6E57C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A11575-0F65-4CC9-8699-FFDB9F459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460" y="1600027"/>
            <a:ext cx="1322915" cy="27003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EE7E3F-6ADE-4084-B93A-E523AE66E61A}"/>
              </a:ext>
            </a:extLst>
          </p:cNvPr>
          <p:cNvSpPr/>
          <p:nvPr/>
        </p:nvSpPr>
        <p:spPr>
          <a:xfrm>
            <a:off x="6540094" y="3390555"/>
            <a:ext cx="512123" cy="118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0DFE25-13C2-C8D7-A835-2CA4139C6100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58C3A8-E358-95DF-14D1-F832FE7B09C8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D895EB9-008B-4D4E-586C-951387AA52E5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D98737-A812-2550-58CC-229AE6AD351B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3F1E210-9D43-91B0-027A-A4F1ABCAB0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5EA18E3-A22E-FD4D-7B1B-DECC835F08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7763F3A-DF75-0239-C3A1-4C8D65F76B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F6F8F03-193D-E2F1-FD70-EC6B4B0BD7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997C856-8443-9317-9D07-BC8C352E32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6FD2BE5-3CAC-4C9C-D6AD-F16B07F07D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45463E5-C5D2-670B-F6E5-B0365FE2AC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F05E8BC-6D44-9241-9F11-2A47968F94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1724AEF-A3AC-5C3B-B8BB-392CF02D041A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DEC421A-27CC-8CDC-2EBF-4438863F8EC8}"/>
                  </a:ext>
                </a:extLst>
              </p:cNvPr>
              <p:cNvCxnSpPr>
                <a:stCxn id="18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81420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ieren 95">
            <a:extLst>
              <a:ext uri="{FF2B5EF4-FFF2-40B4-BE49-F238E27FC236}">
                <a16:creationId xmlns:a16="http://schemas.microsoft.com/office/drawing/2014/main" id="{3AC84DD3-7356-4265-8AB8-2B7402A633AB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4" name="Freeform 1462">
              <a:extLst>
                <a:ext uri="{FF2B5EF4-FFF2-40B4-BE49-F238E27FC236}">
                  <a16:creationId xmlns:a16="http://schemas.microsoft.com/office/drawing/2014/main" id="{AE866609-202B-417D-962C-F83A27A65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4">
              <a:extLst>
                <a:ext uri="{FF2B5EF4-FFF2-40B4-BE49-F238E27FC236}">
                  <a16:creationId xmlns:a16="http://schemas.microsoft.com/office/drawing/2014/main" id="{6007B7CA-F9A5-498A-A67E-61FAE95C2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5">
              <a:extLst>
                <a:ext uri="{FF2B5EF4-FFF2-40B4-BE49-F238E27FC236}">
                  <a16:creationId xmlns:a16="http://schemas.microsoft.com/office/drawing/2014/main" id="{272C14CC-4DE5-4C47-9B88-A9CE0C1C3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6">
              <a:extLst>
                <a:ext uri="{FF2B5EF4-FFF2-40B4-BE49-F238E27FC236}">
                  <a16:creationId xmlns:a16="http://schemas.microsoft.com/office/drawing/2014/main" id="{7A47B30C-61B9-4157-B1E8-90DECC03F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8" name="Freeform 1467">
              <a:extLst>
                <a:ext uri="{FF2B5EF4-FFF2-40B4-BE49-F238E27FC236}">
                  <a16:creationId xmlns:a16="http://schemas.microsoft.com/office/drawing/2014/main" id="{A794AFA6-34FF-4EB7-ACB6-BBFD40F0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9" name="Freeform 1468">
              <a:extLst>
                <a:ext uri="{FF2B5EF4-FFF2-40B4-BE49-F238E27FC236}">
                  <a16:creationId xmlns:a16="http://schemas.microsoft.com/office/drawing/2014/main" id="{F166152F-2278-433D-9F13-55DA05D8B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40" name="Freeform 1469">
              <a:extLst>
                <a:ext uri="{FF2B5EF4-FFF2-40B4-BE49-F238E27FC236}">
                  <a16:creationId xmlns:a16="http://schemas.microsoft.com/office/drawing/2014/main" id="{63A15D39-628E-431B-BBCB-BE39E8327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1732F3-EB39-47C1-ABDE-5B084E71E626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仪器设置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350B6F-1114-4FBA-87EE-915841AC7A68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重置和启动</a:t>
            </a:r>
          </a:p>
        </p:txBody>
      </p:sp>
      <p:sp>
        <p:nvSpPr>
          <p:cNvPr id="54" name="Action Button: Return 5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2E6AB495-9F7B-4F71-975F-9AACD5724C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2A9C06-E5A3-4447-BB3B-77066AF85F53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EC75EDA-F580-4310-BD6F-26194C124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5"/>
            <a:ext cx="1075478" cy="632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A7BCE8-33B7-424E-B833-076DA1AB5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840" y="1701861"/>
            <a:ext cx="4958727" cy="2718951"/>
          </a:xfrm>
          <a:prstGeom prst="rect">
            <a:avLst/>
          </a:prstGeom>
        </p:spPr>
      </p:pic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1464558-F0D1-4670-81E3-8401CAF26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623" y="2309855"/>
            <a:ext cx="3415996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Reset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（重置）图标按钮。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仅保留激活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Positive Sensitivity mode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（正离子灵敏度模式）校正。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Start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（开始）（播放）按钮启动仪器设置。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390B08-7DC7-F8EF-D334-09ECA2FF828C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8AF794-9113-CA86-1CE6-ADE24F548B56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9DABC5-BD23-EC1D-FCA7-CDA2033A833B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6F7DAB-D7A4-0E0D-20CF-4DBE56307BC8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46194F5-F7C1-2EA0-7425-DD06E426E1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E615690-5A45-3A99-BD2E-377AB96E14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900FD8E-8111-839C-D2AD-FED94B8E4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BB34925-138B-6F8A-F3C0-0B0B54C7AB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42A4017-CFF6-5603-E72D-2C18FF4802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E3F8E84-6ECF-823F-9649-67966D5332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CEAE46-4DD2-A9FF-36F5-01326BAEBD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A63B22B-1E43-198C-FCE9-DFF7C3330C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BEA0F73-18FE-01BD-5A8E-31FD51ED640F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00A0226-12D5-7E26-D1E2-C930A27FB701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2733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ieren 95">
            <a:extLst>
              <a:ext uri="{FF2B5EF4-FFF2-40B4-BE49-F238E27FC236}">
                <a16:creationId xmlns:a16="http://schemas.microsoft.com/office/drawing/2014/main" id="{3AC84DD3-7356-4265-8AB8-2B7402A633AB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4" name="Freeform 1462">
              <a:extLst>
                <a:ext uri="{FF2B5EF4-FFF2-40B4-BE49-F238E27FC236}">
                  <a16:creationId xmlns:a16="http://schemas.microsoft.com/office/drawing/2014/main" id="{AE866609-202B-417D-962C-F83A27A65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4">
              <a:extLst>
                <a:ext uri="{FF2B5EF4-FFF2-40B4-BE49-F238E27FC236}">
                  <a16:creationId xmlns:a16="http://schemas.microsoft.com/office/drawing/2014/main" id="{6007B7CA-F9A5-498A-A67E-61FAE95C2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5">
              <a:extLst>
                <a:ext uri="{FF2B5EF4-FFF2-40B4-BE49-F238E27FC236}">
                  <a16:creationId xmlns:a16="http://schemas.microsoft.com/office/drawing/2014/main" id="{272C14CC-4DE5-4C47-9B88-A9CE0C1C3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6">
              <a:extLst>
                <a:ext uri="{FF2B5EF4-FFF2-40B4-BE49-F238E27FC236}">
                  <a16:creationId xmlns:a16="http://schemas.microsoft.com/office/drawing/2014/main" id="{7A47B30C-61B9-4157-B1E8-90DECC03F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8" name="Freeform 1467">
              <a:extLst>
                <a:ext uri="{FF2B5EF4-FFF2-40B4-BE49-F238E27FC236}">
                  <a16:creationId xmlns:a16="http://schemas.microsoft.com/office/drawing/2014/main" id="{A794AFA6-34FF-4EB7-ACB6-BBFD40F0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9" name="Freeform 1468">
              <a:extLst>
                <a:ext uri="{FF2B5EF4-FFF2-40B4-BE49-F238E27FC236}">
                  <a16:creationId xmlns:a16="http://schemas.microsoft.com/office/drawing/2014/main" id="{F166152F-2278-433D-9F13-55DA05D8B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40" name="Freeform 1469">
              <a:extLst>
                <a:ext uri="{FF2B5EF4-FFF2-40B4-BE49-F238E27FC236}">
                  <a16:creationId xmlns:a16="http://schemas.microsoft.com/office/drawing/2014/main" id="{63A15D39-628E-431B-BBCB-BE39E8327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1732F3-EB39-47C1-ABDE-5B084E71E626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仪器设置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350B6F-1114-4FBA-87EE-915841AC7A68}"/>
              </a:ext>
            </a:extLst>
          </p:cNvPr>
          <p:cNvSpPr txBox="1"/>
          <p:nvPr/>
        </p:nvSpPr>
        <p:spPr>
          <a:xfrm>
            <a:off x="1264002" y="1254539"/>
            <a:ext cx="68931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仪器设置：先前执行的自动任务将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MS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仪器设置为就绪状态</a:t>
            </a:r>
          </a:p>
        </p:txBody>
      </p:sp>
      <p:sp>
        <p:nvSpPr>
          <p:cNvPr id="54" name="Action Button: Return 5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2E6AB495-9F7B-4F71-975F-9AACD5724C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2A9C06-E5A3-4447-BB3B-77066AF85F53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EC75EDA-F580-4310-BD6F-26194C124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5"/>
            <a:ext cx="1075478" cy="632523"/>
          </a:xfrm>
          <a:prstGeom prst="rect">
            <a:avLst/>
          </a:prstGeom>
        </p:spPr>
      </p:pic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1464558-F0D1-4670-81E3-8401CAF26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334" y="2217509"/>
            <a:ext cx="6223594" cy="369332"/>
          </a:xfrm>
        </p:spPr>
        <p:txBody>
          <a:bodyPr/>
          <a:lstStyle/>
          <a:p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ADC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设置（电子基线设置）</a:t>
            </a:r>
          </a:p>
          <a:p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检测器设置</a:t>
            </a:r>
          </a:p>
          <a:p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初始离子束检查</a:t>
            </a:r>
          </a:p>
          <a:p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目标分析仪模式下的校正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m/z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50-2000</a:t>
            </a:r>
          </a:p>
          <a:p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增强型占空比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(EDC)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模式检查</a:t>
            </a:r>
          </a:p>
          <a:p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3D6D97-E2CC-6123-7B0E-2CADB789E170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9CDDBE-57D1-6554-2B13-8D6A7B659460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（沃特世）知识数据库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8BE7B1-6862-1DA3-9518-57B6E3EAB8B5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15EA4F-9A90-794C-5016-BC815C54BC42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13408BC-1173-201E-DE5C-08BAD2FE09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4001E2B-1E69-D04B-A0DD-67E8928371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A40FF2C-B59C-D76D-5BEB-E53E023B5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B1475A4-7F3B-C6C5-E7C5-276AE47A63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88097C0-10AF-E5F1-40A0-F9E586C672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0C7EADC-C6C4-9932-B6C9-A5AD85B9FE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EB107D8-65B3-5C7D-8AD9-FF418312CE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996D2D-0DAD-F987-9BB7-EF57DB293A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2A7ECE-28C7-00B5-AABA-49F695951013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2F9E980-E8C0-4BB6-D639-C52C4D83ED85}"/>
                  </a:ext>
                </a:extLst>
              </p:cNvPr>
              <p:cNvCxnSpPr>
                <a:stCxn id="15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34617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ieren 95">
            <a:extLst>
              <a:ext uri="{FF2B5EF4-FFF2-40B4-BE49-F238E27FC236}">
                <a16:creationId xmlns:a16="http://schemas.microsoft.com/office/drawing/2014/main" id="{3AC84DD3-7356-4265-8AB8-2B7402A633AB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4" name="Freeform 1462">
              <a:extLst>
                <a:ext uri="{FF2B5EF4-FFF2-40B4-BE49-F238E27FC236}">
                  <a16:creationId xmlns:a16="http://schemas.microsoft.com/office/drawing/2014/main" id="{AE866609-202B-417D-962C-F83A27A65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4">
              <a:extLst>
                <a:ext uri="{FF2B5EF4-FFF2-40B4-BE49-F238E27FC236}">
                  <a16:creationId xmlns:a16="http://schemas.microsoft.com/office/drawing/2014/main" id="{6007B7CA-F9A5-498A-A67E-61FAE95C2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5">
              <a:extLst>
                <a:ext uri="{FF2B5EF4-FFF2-40B4-BE49-F238E27FC236}">
                  <a16:creationId xmlns:a16="http://schemas.microsoft.com/office/drawing/2014/main" id="{272C14CC-4DE5-4C47-9B88-A9CE0C1C3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6">
              <a:extLst>
                <a:ext uri="{FF2B5EF4-FFF2-40B4-BE49-F238E27FC236}">
                  <a16:creationId xmlns:a16="http://schemas.microsoft.com/office/drawing/2014/main" id="{7A47B30C-61B9-4157-B1E8-90DECC03F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8" name="Freeform 1467">
              <a:extLst>
                <a:ext uri="{FF2B5EF4-FFF2-40B4-BE49-F238E27FC236}">
                  <a16:creationId xmlns:a16="http://schemas.microsoft.com/office/drawing/2014/main" id="{A794AFA6-34FF-4EB7-ACB6-BBFD40F0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9" name="Freeform 1468">
              <a:extLst>
                <a:ext uri="{FF2B5EF4-FFF2-40B4-BE49-F238E27FC236}">
                  <a16:creationId xmlns:a16="http://schemas.microsoft.com/office/drawing/2014/main" id="{F166152F-2278-433D-9F13-55DA05D8B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40" name="Freeform 1469">
              <a:extLst>
                <a:ext uri="{FF2B5EF4-FFF2-40B4-BE49-F238E27FC236}">
                  <a16:creationId xmlns:a16="http://schemas.microsoft.com/office/drawing/2014/main" id="{63A15D39-628E-431B-BBCB-BE39E8327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357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制备样品和溶剂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B4F73CA7-E20B-4237-85F6-91110BD843AA}"/>
              </a:ext>
            </a:extLst>
          </p:cNvPr>
          <p:cNvSpPr txBox="1">
            <a:spLocks/>
          </p:cNvSpPr>
          <p:nvPr/>
        </p:nvSpPr>
        <p:spPr>
          <a:xfrm>
            <a:off x="2213217" y="1739774"/>
            <a:ext cx="3182605" cy="247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i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1013" indent="-1412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3725" indent="-1127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1363" indent="-127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UPLC I-Class (Plus)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C98F16E6-304F-44FB-8A5A-9FEAE2AFC1C8}"/>
              </a:ext>
            </a:extLst>
          </p:cNvPr>
          <p:cNvSpPr txBox="1">
            <a:spLocks/>
          </p:cNvSpPr>
          <p:nvPr/>
        </p:nvSpPr>
        <p:spPr>
          <a:xfrm>
            <a:off x="2213217" y="2130642"/>
            <a:ext cx="3821823" cy="247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i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1013" indent="-1412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3725" indent="-1127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1363" indent="-127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UPLC H-Class</a:t>
            </a:r>
            <a:r>
              <a:rPr lang="zh-CN" altLang="en-US" b="1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</a:t>
            </a:r>
            <a:r>
              <a:rPr lang="en-US" altLang="zh-CN" b="1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Bio</a:t>
            </a:r>
            <a:r>
              <a:rPr lang="zh-CN" altLang="en-US" b="1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、</a:t>
            </a:r>
            <a:r>
              <a:rPr lang="en-US" altLang="zh-CN" b="1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Plus</a:t>
            </a:r>
            <a:r>
              <a:rPr lang="zh-CN" altLang="en-US" b="1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4AFD77A1-2808-43E4-AF00-28E75160B5C6}"/>
              </a:ext>
            </a:extLst>
          </p:cNvPr>
          <p:cNvSpPr txBox="1">
            <a:spLocks/>
          </p:cNvSpPr>
          <p:nvPr/>
        </p:nvSpPr>
        <p:spPr>
          <a:xfrm>
            <a:off x="2213217" y="2521510"/>
            <a:ext cx="3182605" cy="247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i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1013" indent="-1412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3725" indent="-1127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1363" indent="-127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Premier (BSM)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DA2DB3DD-F664-4E61-8AD6-EB5FC03A16BC}"/>
              </a:ext>
            </a:extLst>
          </p:cNvPr>
          <p:cNvSpPr txBox="1">
            <a:spLocks/>
          </p:cNvSpPr>
          <p:nvPr/>
        </p:nvSpPr>
        <p:spPr>
          <a:xfrm>
            <a:off x="2203103" y="2912378"/>
            <a:ext cx="3182605" cy="247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i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1013" indent="-1412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3725" indent="-1127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1363" indent="-127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Premier (QSM)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B81732A-F21B-4F19-BE8C-E5A8889928B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D216A8-DC2D-4F9F-A193-41C0BDB62AC7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C52F129-5EB4-4E2E-81CA-13B18B66F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50496"/>
            <a:ext cx="1075478" cy="63252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454BF65-4479-444C-BF6A-D7E9139DCAB9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9C8AB4-A62E-3F94-2CC8-09BF4C2C34C5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03B8B5-E3C8-08F9-13F7-E7D641B84213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DE1E5A-58FB-9004-636C-5C5D4AA8FF50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479F9D-0CDA-AC27-0CC0-290912B2E446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A97E0B6-29F4-C300-C12F-9F513EA2DC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53E1FBD-D2A7-8442-6D9A-55183CCCD8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376B346-CDE9-AF03-CC59-B6F3CC498C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98AE769-3F99-6329-D019-B242B74E5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714DC20-4ED5-F040-6D1E-8B82EDAF2C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D9E8E8F-EC64-909C-8112-65091F996C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8C3F17B-A8F6-3B04-3FA1-19902D85C1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91A065F-FBA4-0804-D572-E28A8B3C2F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67A2DEF-A4A8-FF99-C36E-ADD2859EEE48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CEE34F0-21C2-31F8-F4DC-414D16325BFC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58607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ieren 95">
            <a:extLst>
              <a:ext uri="{FF2B5EF4-FFF2-40B4-BE49-F238E27FC236}">
                <a16:creationId xmlns:a16="http://schemas.microsoft.com/office/drawing/2014/main" id="{3AC84DD3-7356-4265-8AB8-2B7402A633AB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4" name="Freeform 1462">
              <a:extLst>
                <a:ext uri="{FF2B5EF4-FFF2-40B4-BE49-F238E27FC236}">
                  <a16:creationId xmlns:a16="http://schemas.microsoft.com/office/drawing/2014/main" id="{AE866609-202B-417D-962C-F83A27A65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4">
              <a:extLst>
                <a:ext uri="{FF2B5EF4-FFF2-40B4-BE49-F238E27FC236}">
                  <a16:creationId xmlns:a16="http://schemas.microsoft.com/office/drawing/2014/main" id="{6007B7CA-F9A5-498A-A67E-61FAE95C2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5">
              <a:extLst>
                <a:ext uri="{FF2B5EF4-FFF2-40B4-BE49-F238E27FC236}">
                  <a16:creationId xmlns:a16="http://schemas.microsoft.com/office/drawing/2014/main" id="{272C14CC-4DE5-4C47-9B88-A9CE0C1C3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6">
              <a:extLst>
                <a:ext uri="{FF2B5EF4-FFF2-40B4-BE49-F238E27FC236}">
                  <a16:creationId xmlns:a16="http://schemas.microsoft.com/office/drawing/2014/main" id="{7A47B30C-61B9-4157-B1E8-90DECC03F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8" name="Freeform 1467">
              <a:extLst>
                <a:ext uri="{FF2B5EF4-FFF2-40B4-BE49-F238E27FC236}">
                  <a16:creationId xmlns:a16="http://schemas.microsoft.com/office/drawing/2014/main" id="{A794AFA6-34FF-4EB7-ACB6-BBFD40F0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9" name="Freeform 1468">
              <a:extLst>
                <a:ext uri="{FF2B5EF4-FFF2-40B4-BE49-F238E27FC236}">
                  <a16:creationId xmlns:a16="http://schemas.microsoft.com/office/drawing/2014/main" id="{F166152F-2278-433D-9F13-55DA05D8B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40" name="Freeform 1469">
              <a:extLst>
                <a:ext uri="{FF2B5EF4-FFF2-40B4-BE49-F238E27FC236}">
                  <a16:creationId xmlns:a16="http://schemas.microsoft.com/office/drawing/2014/main" id="{63A15D39-628E-431B-BBCB-BE39E8327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357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制备样品和溶剂</a:t>
            </a: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EF3DC00A-AA51-4069-B688-793F72ED1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755856"/>
              </p:ext>
            </p:extLst>
          </p:nvPr>
        </p:nvGraphicFramePr>
        <p:xfrm>
          <a:off x="141627" y="1715819"/>
          <a:ext cx="8880474" cy="2181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954">
                  <a:extLst>
                    <a:ext uri="{9D8B030D-6E8A-4147-A177-3AD203B41FA5}">
                      <a16:colId xmlns:a16="http://schemas.microsoft.com/office/drawing/2014/main" val="3969189396"/>
                    </a:ext>
                  </a:extLst>
                </a:gridCol>
                <a:gridCol w="2130476">
                  <a:extLst>
                    <a:ext uri="{9D8B030D-6E8A-4147-A177-3AD203B41FA5}">
                      <a16:colId xmlns:a16="http://schemas.microsoft.com/office/drawing/2014/main" val="1045504154"/>
                    </a:ext>
                  </a:extLst>
                </a:gridCol>
                <a:gridCol w="2741044">
                  <a:extLst>
                    <a:ext uri="{9D8B030D-6E8A-4147-A177-3AD203B41FA5}">
                      <a16:colId xmlns:a16="http://schemas.microsoft.com/office/drawing/2014/main" val="737576570"/>
                    </a:ext>
                  </a:extLst>
                </a:gridCol>
              </a:tblGrid>
              <a:tr h="329057"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ea typeface="Source Han Sans CN Regular" panose="020B0500000000000000" pitchFamily="34" charset="-128"/>
                        </a:rPr>
                        <a:t>化学品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ea typeface="Source Han Sans CN Regular" panose="020B0500000000000000" pitchFamily="34" charset="-128"/>
                        </a:rPr>
                        <a:t>参数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ea typeface="Source Han Sans CN Regular" panose="020B0500000000000000" pitchFamily="34" charset="-128"/>
                        </a:rPr>
                        <a:t>用途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646810"/>
                  </a:ext>
                </a:extLst>
              </a:tr>
              <a:tr h="4264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LC-MS QC 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标准品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  <a:hlinkClick r:id="rId3"/>
                        </a:rPr>
                        <a:t>[700002741, 5 mix]</a:t>
                      </a:r>
                      <a:endParaRPr lang="en-US" altLang="zh-CN" sz="1100" b="1" baseline="0" dirty="0">
                        <a:solidFill>
                          <a:schemeClr val="tx2">
                            <a:lumMod val="75000"/>
                          </a:schemeClr>
                        </a:solidFill>
                        <a:ea typeface="Source Han Sans CN Regular" panose="020B0500000000000000" pitchFamily="34" charset="-128"/>
                        <a:hlinkClick r:id="rId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LC-MS </a:t>
                      </a: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采集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705708"/>
                  </a:ext>
                </a:extLst>
              </a:tr>
              <a:tr h="39274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UPLC-MS 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级水和乙腈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流动相、分析物和仪器设置标准品稀释剂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57398"/>
                  </a:ext>
                </a:extLst>
              </a:tr>
              <a:tr h="3689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甲酸 </a:t>
                      </a:r>
                      <a:r>
                        <a:rPr lang="en-US" altLang="zh-CN" sz="1100" baseline="0" dirty="0">
                          <a:highlight>
                            <a:srgbClr val="CBD6E7"/>
                          </a:highlight>
                          <a:ea typeface="Source Han Sans CN Regular" panose="020B0500000000000000" pitchFamily="34" charset="-128"/>
                        </a:rPr>
                        <a:t>(≥ 98%)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100" b="1" baseline="0" dirty="0">
                          <a:ea typeface="Source Han Sans CN Regular" panose="020B0500000000000000" pitchFamily="34" charset="-128"/>
                          <a:hlinkClick r:id="rId5"/>
                        </a:rPr>
                        <a:t>[186006691]</a:t>
                      </a:r>
                      <a:endParaRPr lang="zh-CN" altLang="en-US" sz="1100" baseline="0" dirty="0">
                        <a:ea typeface="Source Han Sans CN Regular" panose="020B05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流动相、分析物和仪器设置标准品稀释剂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553197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亮氨酸脑啡肽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  <a:hlinkClick r:id="rId6"/>
                        </a:rPr>
                        <a:t>[186006013]</a:t>
                      </a:r>
                      <a:endParaRPr lang="en-US" altLang="zh-CN" sz="1100" b="1" baseline="0" dirty="0">
                        <a:solidFill>
                          <a:schemeClr val="tx2">
                            <a:lumMod val="75000"/>
                          </a:schemeClr>
                        </a:solidFill>
                        <a:ea typeface="Source Han Sans CN Regular" panose="020B0500000000000000" pitchFamily="34" charset="-128"/>
                        <a:hlinkClick r:id="rId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MS </a:t>
                      </a: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质量数校正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090916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ACQUITY UPLC BEH C18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2.1 x 50-mm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，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1.7-µm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）色谱柱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  <a:hlinkClick r:id="rId8"/>
                        </a:rPr>
                        <a:t>[186002350]</a:t>
                      </a:r>
                      <a:endParaRPr lang="en-US" altLang="zh-CN" sz="1100" b="1" baseline="0" dirty="0">
                        <a:solidFill>
                          <a:schemeClr val="tx2">
                            <a:lumMod val="75000"/>
                          </a:schemeClr>
                        </a:solidFill>
                        <a:ea typeface="Source Han Sans CN Regular" panose="020B05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Microflow LC-MS </a:t>
                      </a: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分析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7679181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BE1732F3-EB39-47C1-ABDE-5B084E71E626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350B6F-1114-4FBA-87EE-915841AC7A68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所需化学品</a:t>
            </a:r>
          </a:p>
        </p:txBody>
      </p:sp>
      <p:sp>
        <p:nvSpPr>
          <p:cNvPr id="54" name="Action Button: Return 5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2E6AB495-9F7B-4F71-975F-9AACD5724C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2A9C06-E5A3-4447-BB3B-77066AF85F53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9" action="ppaction://hlinksldjump"/>
              </a:rPr>
              <a:t>返回主页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EC75EDA-F580-4310-BD6F-26194C1245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3262" y="229375"/>
            <a:ext cx="1075478" cy="63252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C51FF50-83DB-4E0A-9549-0C3FA956809A}"/>
              </a:ext>
            </a:extLst>
          </p:cNvPr>
          <p:cNvSpPr txBox="1"/>
          <p:nvPr/>
        </p:nvSpPr>
        <p:spPr>
          <a:xfrm>
            <a:off x="217843" y="4029497"/>
            <a:ext cx="8784529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1000" dirty="0">
                <a:highlight>
                  <a:srgbClr val="FEFEFE"/>
                </a:highlight>
                <a:latin typeface="Arial" panose="020B0604020202020204" pitchFamily="34" charset="0"/>
                <a:ea typeface="Source Han Sans CN Regular" panose="020B0500000000000000" pitchFamily="34" charset="-128"/>
              </a:rPr>
              <a:t>* 为尽量减少容器中浸析出的化学品对 </a:t>
            </a:r>
            <a:r>
              <a:rPr lang="en-US" altLang="zh-CN" sz="1000" dirty="0">
                <a:highlight>
                  <a:srgbClr val="FEFEFE"/>
                </a:highlight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000" dirty="0">
                <a:highlight>
                  <a:srgbClr val="FEFEFE"/>
                </a:highlight>
                <a:latin typeface="Arial" panose="020B0604020202020204" pitchFamily="34" charset="0"/>
                <a:ea typeface="Source Han Sans CN Regular" panose="020B0500000000000000" pitchFamily="34" charset="-128"/>
              </a:rPr>
              <a:t>系统的污染，请勿使用保存在塑料瓶中的甲酸。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9DCCC4-2968-B21A-9BC9-EBD110A5DCC4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6777A2-3C8E-42AB-CFFD-90264FCC6480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11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11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386F6D4-FF05-65AC-B8D0-58433443E7F5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27E5319-2080-9405-FFA3-F331D0A6716E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40F7F2F-F233-CBD4-0B29-811A0410D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A48C7D6-EC18-8EAB-515D-3B83CDEF8E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2B9D746-8E18-8A62-E04F-DAE8FAA667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B7C0B3B-2675-BD29-E1CA-10B5D72AAF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01E5E94-7ED7-C31D-D571-239679E6E3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5A384CD-A2F1-95D0-8B5F-D0BFC2816D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4D60E3D-0328-1705-B7B0-432D84333D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71A9B6D-BA2D-D4F4-59D0-3D4A45FE21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08BC288-FD6D-6753-98E7-B27F817AC109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246F31A-B64A-214D-FA9A-012800F1B5EB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4659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AD81F-5691-486D-B284-0C31EE36EE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22773" y="1132033"/>
            <a:ext cx="7767479" cy="296368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本演示文稿将引导用户了解所购系统的基本知识，以便：</a:t>
            </a:r>
          </a:p>
          <a:p>
            <a:pPr marL="0" indent="0">
              <a:buNone/>
            </a:pPr>
            <a:endParaRPr lang="en-US" altLang="zh-CN" sz="12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buNone/>
            </a:pPr>
            <a:endParaRPr lang="zh-CN" altLang="en-US" sz="2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buNone/>
            </a:pPr>
            <a:r>
              <a:rPr lang="zh-CN" altLang="en-US" sz="20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识别各种系统硬件组件。</a:t>
            </a:r>
          </a:p>
          <a:p>
            <a:pPr marL="0" indent="0">
              <a:buNone/>
            </a:pPr>
            <a:endParaRPr lang="zh-CN" altLang="en-US" sz="15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buNone/>
            </a:pPr>
            <a:r>
              <a:rPr lang="zh-CN" altLang="en-US" sz="20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在使用前准备系统。</a:t>
            </a:r>
          </a:p>
          <a:p>
            <a:pPr marL="0" indent="0">
              <a:buNone/>
            </a:pPr>
            <a:endParaRPr lang="zh-CN" altLang="en-US" sz="7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buNone/>
            </a:pPr>
            <a:r>
              <a:rPr lang="zh-CN" altLang="en-US" sz="20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创建基本分析（采集和处理数据）。</a:t>
            </a:r>
          </a:p>
          <a:p>
            <a:pPr marL="0" indent="0">
              <a:buNone/>
            </a:pPr>
            <a:endParaRPr lang="zh-CN" altLang="en-US" sz="7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buNone/>
            </a:pPr>
            <a:r>
              <a:rPr lang="zh-CN" altLang="en-US" sz="20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对采集的数据执行基本重新处理。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7337118" cy="47448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系统熟悉指南 </a:t>
            </a:r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- Xevo G3 QTof</a:t>
            </a:r>
          </a:p>
        </p:txBody>
      </p:sp>
      <p:grpSp>
        <p:nvGrpSpPr>
          <p:cNvPr id="6" name="Gruppieren 14">
            <a:extLst>
              <a:ext uri="{FF2B5EF4-FFF2-40B4-BE49-F238E27FC236}">
                <a16:creationId xmlns:a16="http://schemas.microsoft.com/office/drawing/2014/main" id="{04E32244-7459-4B54-9758-3308A2305FD1}"/>
              </a:ext>
            </a:extLst>
          </p:cNvPr>
          <p:cNvGrpSpPr/>
          <p:nvPr/>
        </p:nvGrpSpPr>
        <p:grpSpPr>
          <a:xfrm rot="20298125">
            <a:off x="593952" y="2115719"/>
            <a:ext cx="375338" cy="488107"/>
            <a:chOff x="5550124" y="4954062"/>
            <a:chExt cx="347439" cy="459313"/>
          </a:xfrm>
          <a:solidFill>
            <a:srgbClr val="0066CC"/>
          </a:solidFill>
        </p:grpSpPr>
        <p:sp>
          <p:nvSpPr>
            <p:cNvPr id="7" name="Freeform 1523">
              <a:extLst>
                <a:ext uri="{FF2B5EF4-FFF2-40B4-BE49-F238E27FC236}">
                  <a16:creationId xmlns:a16="http://schemas.microsoft.com/office/drawing/2014/main" id="{EA6424FE-D638-421C-AA24-300B45DC52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938" y="5106988"/>
              <a:ext cx="301625" cy="306387"/>
            </a:xfrm>
            <a:custGeom>
              <a:avLst/>
              <a:gdLst>
                <a:gd name="T0" fmla="*/ 51 w 266"/>
                <a:gd name="T1" fmla="*/ 26 h 270"/>
                <a:gd name="T2" fmla="*/ 69 w 266"/>
                <a:gd name="T3" fmla="*/ 35 h 270"/>
                <a:gd name="T4" fmla="*/ 108 w 266"/>
                <a:gd name="T5" fmla="*/ 18 h 270"/>
                <a:gd name="T6" fmla="*/ 113 w 266"/>
                <a:gd name="T7" fmla="*/ 3 h 270"/>
                <a:gd name="T8" fmla="*/ 118 w 266"/>
                <a:gd name="T9" fmla="*/ 0 h 270"/>
                <a:gd name="T10" fmla="*/ 147 w 266"/>
                <a:gd name="T11" fmla="*/ 0 h 270"/>
                <a:gd name="T12" fmla="*/ 152 w 266"/>
                <a:gd name="T13" fmla="*/ 4 h 270"/>
                <a:gd name="T14" fmla="*/ 158 w 266"/>
                <a:gd name="T15" fmla="*/ 21 h 270"/>
                <a:gd name="T16" fmla="*/ 194 w 266"/>
                <a:gd name="T17" fmla="*/ 36 h 270"/>
                <a:gd name="T18" fmla="*/ 210 w 266"/>
                <a:gd name="T19" fmla="*/ 28 h 270"/>
                <a:gd name="T20" fmla="*/ 217 w 266"/>
                <a:gd name="T21" fmla="*/ 29 h 270"/>
                <a:gd name="T22" fmla="*/ 237 w 266"/>
                <a:gd name="T23" fmla="*/ 50 h 270"/>
                <a:gd name="T24" fmla="*/ 238 w 266"/>
                <a:gd name="T25" fmla="*/ 55 h 270"/>
                <a:gd name="T26" fmla="*/ 231 w 266"/>
                <a:gd name="T27" fmla="*/ 70 h 270"/>
                <a:gd name="T28" fmla="*/ 247 w 266"/>
                <a:gd name="T29" fmla="*/ 110 h 270"/>
                <a:gd name="T30" fmla="*/ 262 w 266"/>
                <a:gd name="T31" fmla="*/ 115 h 270"/>
                <a:gd name="T32" fmla="*/ 266 w 266"/>
                <a:gd name="T33" fmla="*/ 121 h 270"/>
                <a:gd name="T34" fmla="*/ 266 w 266"/>
                <a:gd name="T35" fmla="*/ 148 h 270"/>
                <a:gd name="T36" fmla="*/ 261 w 266"/>
                <a:gd name="T37" fmla="*/ 155 h 270"/>
                <a:gd name="T38" fmla="*/ 244 w 266"/>
                <a:gd name="T39" fmla="*/ 161 h 270"/>
                <a:gd name="T40" fmla="*/ 230 w 266"/>
                <a:gd name="T41" fmla="*/ 196 h 270"/>
                <a:gd name="T42" fmla="*/ 239 w 266"/>
                <a:gd name="T43" fmla="*/ 217 h 270"/>
                <a:gd name="T44" fmla="*/ 216 w 266"/>
                <a:gd name="T45" fmla="*/ 241 h 270"/>
                <a:gd name="T46" fmla="*/ 211 w 266"/>
                <a:gd name="T47" fmla="*/ 241 h 270"/>
                <a:gd name="T48" fmla="*/ 195 w 266"/>
                <a:gd name="T49" fmla="*/ 234 h 270"/>
                <a:gd name="T50" fmla="*/ 158 w 266"/>
                <a:gd name="T51" fmla="*/ 249 h 270"/>
                <a:gd name="T52" fmla="*/ 152 w 266"/>
                <a:gd name="T53" fmla="*/ 266 h 270"/>
                <a:gd name="T54" fmla="*/ 147 w 266"/>
                <a:gd name="T55" fmla="*/ 269 h 270"/>
                <a:gd name="T56" fmla="*/ 118 w 266"/>
                <a:gd name="T57" fmla="*/ 269 h 270"/>
                <a:gd name="T58" fmla="*/ 114 w 266"/>
                <a:gd name="T59" fmla="*/ 266 h 270"/>
                <a:gd name="T60" fmla="*/ 108 w 266"/>
                <a:gd name="T61" fmla="*/ 251 h 270"/>
                <a:gd name="T62" fmla="*/ 70 w 266"/>
                <a:gd name="T63" fmla="*/ 234 h 270"/>
                <a:gd name="T64" fmla="*/ 54 w 266"/>
                <a:gd name="T65" fmla="*/ 241 h 270"/>
                <a:gd name="T66" fmla="*/ 49 w 266"/>
                <a:gd name="T67" fmla="*/ 241 h 270"/>
                <a:gd name="T68" fmla="*/ 28 w 266"/>
                <a:gd name="T69" fmla="*/ 220 h 270"/>
                <a:gd name="T70" fmla="*/ 28 w 266"/>
                <a:gd name="T71" fmla="*/ 214 h 270"/>
                <a:gd name="T72" fmla="*/ 36 w 266"/>
                <a:gd name="T73" fmla="*/ 196 h 270"/>
                <a:gd name="T74" fmla="*/ 22 w 266"/>
                <a:gd name="T75" fmla="*/ 161 h 270"/>
                <a:gd name="T76" fmla="*/ 3 w 266"/>
                <a:gd name="T77" fmla="*/ 154 h 270"/>
                <a:gd name="T78" fmla="*/ 0 w 266"/>
                <a:gd name="T79" fmla="*/ 149 h 270"/>
                <a:gd name="T80" fmla="*/ 0 w 266"/>
                <a:gd name="T81" fmla="*/ 120 h 270"/>
                <a:gd name="T82" fmla="*/ 3 w 266"/>
                <a:gd name="T83" fmla="*/ 115 h 270"/>
                <a:gd name="T84" fmla="*/ 19 w 266"/>
                <a:gd name="T85" fmla="*/ 109 h 270"/>
                <a:gd name="T86" fmla="*/ 34 w 266"/>
                <a:gd name="T87" fmla="*/ 70 h 270"/>
                <a:gd name="T88" fmla="*/ 28 w 266"/>
                <a:gd name="T89" fmla="*/ 55 h 270"/>
                <a:gd name="T90" fmla="*/ 28 w 266"/>
                <a:gd name="T91" fmla="*/ 50 h 270"/>
                <a:gd name="T92" fmla="*/ 51 w 266"/>
                <a:gd name="T93" fmla="*/ 26 h 270"/>
                <a:gd name="T94" fmla="*/ 181 w 266"/>
                <a:gd name="T95" fmla="*/ 135 h 270"/>
                <a:gd name="T96" fmla="*/ 133 w 266"/>
                <a:gd name="T97" fmla="*/ 85 h 270"/>
                <a:gd name="T98" fmla="*/ 84 w 266"/>
                <a:gd name="T99" fmla="*/ 135 h 270"/>
                <a:gd name="T100" fmla="*/ 133 w 266"/>
                <a:gd name="T101" fmla="*/ 184 h 270"/>
                <a:gd name="T102" fmla="*/ 181 w 266"/>
                <a:gd name="T103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6" h="270">
                  <a:moveTo>
                    <a:pt x="51" y="26"/>
                  </a:moveTo>
                  <a:cubicBezTo>
                    <a:pt x="57" y="29"/>
                    <a:pt x="63" y="32"/>
                    <a:pt x="69" y="35"/>
                  </a:cubicBezTo>
                  <a:cubicBezTo>
                    <a:pt x="86" y="43"/>
                    <a:pt x="102" y="36"/>
                    <a:pt x="108" y="18"/>
                  </a:cubicBezTo>
                  <a:cubicBezTo>
                    <a:pt x="110" y="13"/>
                    <a:pt x="112" y="8"/>
                    <a:pt x="113" y="3"/>
                  </a:cubicBezTo>
                  <a:cubicBezTo>
                    <a:pt x="114" y="1"/>
                    <a:pt x="116" y="0"/>
                    <a:pt x="118" y="0"/>
                  </a:cubicBezTo>
                  <a:cubicBezTo>
                    <a:pt x="128" y="0"/>
                    <a:pt x="137" y="0"/>
                    <a:pt x="147" y="0"/>
                  </a:cubicBezTo>
                  <a:cubicBezTo>
                    <a:pt x="150" y="0"/>
                    <a:pt x="151" y="1"/>
                    <a:pt x="152" y="4"/>
                  </a:cubicBezTo>
                  <a:cubicBezTo>
                    <a:pt x="154" y="10"/>
                    <a:pt x="156" y="16"/>
                    <a:pt x="158" y="21"/>
                  </a:cubicBezTo>
                  <a:cubicBezTo>
                    <a:pt x="165" y="35"/>
                    <a:pt x="179" y="42"/>
                    <a:pt x="194" y="36"/>
                  </a:cubicBezTo>
                  <a:cubicBezTo>
                    <a:pt x="199" y="34"/>
                    <a:pt x="205" y="31"/>
                    <a:pt x="210" y="28"/>
                  </a:cubicBezTo>
                  <a:cubicBezTo>
                    <a:pt x="213" y="27"/>
                    <a:pt x="214" y="27"/>
                    <a:pt x="217" y="29"/>
                  </a:cubicBezTo>
                  <a:cubicBezTo>
                    <a:pt x="223" y="36"/>
                    <a:pt x="230" y="43"/>
                    <a:pt x="237" y="50"/>
                  </a:cubicBezTo>
                  <a:cubicBezTo>
                    <a:pt x="239" y="52"/>
                    <a:pt x="239" y="53"/>
                    <a:pt x="238" y="55"/>
                  </a:cubicBezTo>
                  <a:cubicBezTo>
                    <a:pt x="236" y="60"/>
                    <a:pt x="233" y="65"/>
                    <a:pt x="231" y="70"/>
                  </a:cubicBezTo>
                  <a:cubicBezTo>
                    <a:pt x="223" y="87"/>
                    <a:pt x="230" y="103"/>
                    <a:pt x="247" y="110"/>
                  </a:cubicBezTo>
                  <a:cubicBezTo>
                    <a:pt x="252" y="112"/>
                    <a:pt x="257" y="114"/>
                    <a:pt x="262" y="115"/>
                  </a:cubicBezTo>
                  <a:cubicBezTo>
                    <a:pt x="265" y="116"/>
                    <a:pt x="266" y="118"/>
                    <a:pt x="266" y="121"/>
                  </a:cubicBezTo>
                  <a:cubicBezTo>
                    <a:pt x="265" y="130"/>
                    <a:pt x="265" y="139"/>
                    <a:pt x="266" y="148"/>
                  </a:cubicBezTo>
                  <a:cubicBezTo>
                    <a:pt x="266" y="152"/>
                    <a:pt x="264" y="154"/>
                    <a:pt x="261" y="155"/>
                  </a:cubicBezTo>
                  <a:cubicBezTo>
                    <a:pt x="255" y="156"/>
                    <a:pt x="250" y="158"/>
                    <a:pt x="244" y="161"/>
                  </a:cubicBezTo>
                  <a:cubicBezTo>
                    <a:pt x="231" y="167"/>
                    <a:pt x="224" y="182"/>
                    <a:pt x="230" y="196"/>
                  </a:cubicBezTo>
                  <a:cubicBezTo>
                    <a:pt x="232" y="203"/>
                    <a:pt x="236" y="210"/>
                    <a:pt x="239" y="217"/>
                  </a:cubicBezTo>
                  <a:cubicBezTo>
                    <a:pt x="231" y="225"/>
                    <a:pt x="224" y="233"/>
                    <a:pt x="216" y="241"/>
                  </a:cubicBezTo>
                  <a:cubicBezTo>
                    <a:pt x="215" y="242"/>
                    <a:pt x="212" y="242"/>
                    <a:pt x="211" y="241"/>
                  </a:cubicBezTo>
                  <a:cubicBezTo>
                    <a:pt x="206" y="239"/>
                    <a:pt x="200" y="236"/>
                    <a:pt x="195" y="234"/>
                  </a:cubicBezTo>
                  <a:cubicBezTo>
                    <a:pt x="180" y="228"/>
                    <a:pt x="165" y="234"/>
                    <a:pt x="158" y="249"/>
                  </a:cubicBezTo>
                  <a:cubicBezTo>
                    <a:pt x="156" y="254"/>
                    <a:pt x="154" y="261"/>
                    <a:pt x="152" y="266"/>
                  </a:cubicBezTo>
                  <a:cubicBezTo>
                    <a:pt x="151" y="268"/>
                    <a:pt x="149" y="269"/>
                    <a:pt x="147" y="269"/>
                  </a:cubicBezTo>
                  <a:cubicBezTo>
                    <a:pt x="137" y="270"/>
                    <a:pt x="128" y="270"/>
                    <a:pt x="118" y="269"/>
                  </a:cubicBezTo>
                  <a:cubicBezTo>
                    <a:pt x="116" y="269"/>
                    <a:pt x="114" y="268"/>
                    <a:pt x="114" y="266"/>
                  </a:cubicBezTo>
                  <a:cubicBezTo>
                    <a:pt x="112" y="261"/>
                    <a:pt x="110" y="256"/>
                    <a:pt x="108" y="251"/>
                  </a:cubicBezTo>
                  <a:cubicBezTo>
                    <a:pt x="102" y="234"/>
                    <a:pt x="86" y="227"/>
                    <a:pt x="70" y="234"/>
                  </a:cubicBezTo>
                  <a:cubicBezTo>
                    <a:pt x="65" y="236"/>
                    <a:pt x="59" y="239"/>
                    <a:pt x="54" y="241"/>
                  </a:cubicBezTo>
                  <a:cubicBezTo>
                    <a:pt x="53" y="242"/>
                    <a:pt x="50" y="242"/>
                    <a:pt x="49" y="241"/>
                  </a:cubicBezTo>
                  <a:cubicBezTo>
                    <a:pt x="42" y="234"/>
                    <a:pt x="35" y="227"/>
                    <a:pt x="28" y="220"/>
                  </a:cubicBezTo>
                  <a:cubicBezTo>
                    <a:pt x="26" y="218"/>
                    <a:pt x="26" y="216"/>
                    <a:pt x="28" y="214"/>
                  </a:cubicBezTo>
                  <a:cubicBezTo>
                    <a:pt x="30" y="208"/>
                    <a:pt x="33" y="202"/>
                    <a:pt x="36" y="196"/>
                  </a:cubicBezTo>
                  <a:cubicBezTo>
                    <a:pt x="41" y="182"/>
                    <a:pt x="35" y="167"/>
                    <a:pt x="22" y="161"/>
                  </a:cubicBezTo>
                  <a:cubicBezTo>
                    <a:pt x="16" y="158"/>
                    <a:pt x="9" y="156"/>
                    <a:pt x="3" y="154"/>
                  </a:cubicBezTo>
                  <a:cubicBezTo>
                    <a:pt x="1" y="153"/>
                    <a:pt x="0" y="152"/>
                    <a:pt x="0" y="149"/>
                  </a:cubicBezTo>
                  <a:cubicBezTo>
                    <a:pt x="0" y="139"/>
                    <a:pt x="0" y="130"/>
                    <a:pt x="0" y="120"/>
                  </a:cubicBezTo>
                  <a:cubicBezTo>
                    <a:pt x="0" y="117"/>
                    <a:pt x="0" y="116"/>
                    <a:pt x="3" y="115"/>
                  </a:cubicBezTo>
                  <a:cubicBezTo>
                    <a:pt x="8" y="113"/>
                    <a:pt x="14" y="112"/>
                    <a:pt x="19" y="109"/>
                  </a:cubicBezTo>
                  <a:cubicBezTo>
                    <a:pt x="35" y="103"/>
                    <a:pt x="42" y="86"/>
                    <a:pt x="34" y="70"/>
                  </a:cubicBezTo>
                  <a:cubicBezTo>
                    <a:pt x="32" y="65"/>
                    <a:pt x="30" y="60"/>
                    <a:pt x="28" y="55"/>
                  </a:cubicBezTo>
                  <a:cubicBezTo>
                    <a:pt x="27" y="54"/>
                    <a:pt x="27" y="51"/>
                    <a:pt x="28" y="50"/>
                  </a:cubicBezTo>
                  <a:cubicBezTo>
                    <a:pt x="36" y="42"/>
                    <a:pt x="43" y="34"/>
                    <a:pt x="51" y="26"/>
                  </a:cubicBezTo>
                  <a:close/>
                  <a:moveTo>
                    <a:pt x="181" y="135"/>
                  </a:moveTo>
                  <a:cubicBezTo>
                    <a:pt x="181" y="107"/>
                    <a:pt x="160" y="85"/>
                    <a:pt x="133" y="85"/>
                  </a:cubicBezTo>
                  <a:cubicBezTo>
                    <a:pt x="106" y="85"/>
                    <a:pt x="84" y="107"/>
                    <a:pt x="84" y="135"/>
                  </a:cubicBezTo>
                  <a:cubicBezTo>
                    <a:pt x="84" y="162"/>
                    <a:pt x="106" y="185"/>
                    <a:pt x="133" y="184"/>
                  </a:cubicBezTo>
                  <a:cubicBezTo>
                    <a:pt x="160" y="184"/>
                    <a:pt x="181" y="162"/>
                    <a:pt x="181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8" name="Freeform 1524">
              <a:extLst>
                <a:ext uri="{FF2B5EF4-FFF2-40B4-BE49-F238E27FC236}">
                  <a16:creationId xmlns:a16="http://schemas.microsoft.com/office/drawing/2014/main" id="{C4812804-C232-4413-A3B8-3061FA114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0124" y="4954062"/>
              <a:ext cx="160338" cy="163512"/>
            </a:xfrm>
            <a:custGeom>
              <a:avLst/>
              <a:gdLst>
                <a:gd name="T0" fmla="*/ 127 w 141"/>
                <a:gd name="T1" fmla="*/ 28 h 144"/>
                <a:gd name="T2" fmla="*/ 124 w 141"/>
                <a:gd name="T3" fmla="*/ 36 h 144"/>
                <a:gd name="T4" fmla="*/ 133 w 141"/>
                <a:gd name="T5" fmla="*/ 59 h 144"/>
                <a:gd name="T6" fmla="*/ 141 w 141"/>
                <a:gd name="T7" fmla="*/ 71 h 144"/>
                <a:gd name="T8" fmla="*/ 132 w 141"/>
                <a:gd name="T9" fmla="*/ 85 h 144"/>
                <a:gd name="T10" fmla="*/ 124 w 141"/>
                <a:gd name="T11" fmla="*/ 107 h 144"/>
                <a:gd name="T12" fmla="*/ 121 w 141"/>
                <a:gd name="T13" fmla="*/ 123 h 144"/>
                <a:gd name="T14" fmla="*/ 106 w 141"/>
                <a:gd name="T15" fmla="*/ 125 h 144"/>
                <a:gd name="T16" fmla="*/ 84 w 141"/>
                <a:gd name="T17" fmla="*/ 135 h 144"/>
                <a:gd name="T18" fmla="*/ 71 w 141"/>
                <a:gd name="T19" fmla="*/ 144 h 144"/>
                <a:gd name="T20" fmla="*/ 58 w 141"/>
                <a:gd name="T21" fmla="*/ 135 h 144"/>
                <a:gd name="T22" fmla="*/ 36 w 141"/>
                <a:gd name="T23" fmla="*/ 126 h 144"/>
                <a:gd name="T24" fmla="*/ 21 w 141"/>
                <a:gd name="T25" fmla="*/ 123 h 144"/>
                <a:gd name="T26" fmla="*/ 18 w 141"/>
                <a:gd name="T27" fmla="*/ 107 h 144"/>
                <a:gd name="T28" fmla="*/ 9 w 141"/>
                <a:gd name="T29" fmla="*/ 85 h 144"/>
                <a:gd name="T30" fmla="*/ 0 w 141"/>
                <a:gd name="T31" fmla="*/ 71 h 144"/>
                <a:gd name="T32" fmla="*/ 8 w 141"/>
                <a:gd name="T33" fmla="*/ 60 h 144"/>
                <a:gd name="T34" fmla="*/ 18 w 141"/>
                <a:gd name="T35" fmla="*/ 36 h 144"/>
                <a:gd name="T36" fmla="*/ 20 w 141"/>
                <a:gd name="T37" fmla="*/ 22 h 144"/>
                <a:gd name="T38" fmla="*/ 37 w 141"/>
                <a:gd name="T39" fmla="*/ 19 h 144"/>
                <a:gd name="T40" fmla="*/ 58 w 141"/>
                <a:gd name="T41" fmla="*/ 10 h 144"/>
                <a:gd name="T42" fmla="*/ 73 w 141"/>
                <a:gd name="T43" fmla="*/ 0 h 144"/>
                <a:gd name="T44" fmla="*/ 78 w 141"/>
                <a:gd name="T45" fmla="*/ 0 h 144"/>
                <a:gd name="T46" fmla="*/ 81 w 141"/>
                <a:gd name="T47" fmla="*/ 3 h 144"/>
                <a:gd name="T48" fmla="*/ 84 w 141"/>
                <a:gd name="T49" fmla="*/ 11 h 144"/>
                <a:gd name="T50" fmla="*/ 104 w 141"/>
                <a:gd name="T51" fmla="*/ 19 h 144"/>
                <a:gd name="T52" fmla="*/ 123 w 141"/>
                <a:gd name="T53" fmla="*/ 23 h 144"/>
                <a:gd name="T54" fmla="*/ 127 w 141"/>
                <a:gd name="T55" fmla="*/ 28 h 144"/>
                <a:gd name="T56" fmla="*/ 97 w 141"/>
                <a:gd name="T57" fmla="*/ 72 h 144"/>
                <a:gd name="T58" fmla="*/ 71 w 141"/>
                <a:gd name="T59" fmla="*/ 46 h 144"/>
                <a:gd name="T60" fmla="*/ 45 w 141"/>
                <a:gd name="T61" fmla="*/ 72 h 144"/>
                <a:gd name="T62" fmla="*/ 71 w 141"/>
                <a:gd name="T63" fmla="*/ 98 h 144"/>
                <a:gd name="T64" fmla="*/ 97 w 141"/>
                <a:gd name="T65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44">
                  <a:moveTo>
                    <a:pt x="127" y="28"/>
                  </a:moveTo>
                  <a:cubicBezTo>
                    <a:pt x="126" y="31"/>
                    <a:pt x="125" y="34"/>
                    <a:pt x="124" y="36"/>
                  </a:cubicBezTo>
                  <a:cubicBezTo>
                    <a:pt x="119" y="47"/>
                    <a:pt x="122" y="55"/>
                    <a:pt x="133" y="59"/>
                  </a:cubicBezTo>
                  <a:cubicBezTo>
                    <a:pt x="141" y="62"/>
                    <a:pt x="141" y="62"/>
                    <a:pt x="141" y="71"/>
                  </a:cubicBezTo>
                  <a:cubicBezTo>
                    <a:pt x="141" y="81"/>
                    <a:pt x="141" y="81"/>
                    <a:pt x="132" y="85"/>
                  </a:cubicBezTo>
                  <a:cubicBezTo>
                    <a:pt x="122" y="89"/>
                    <a:pt x="119" y="97"/>
                    <a:pt x="124" y="107"/>
                  </a:cubicBezTo>
                  <a:cubicBezTo>
                    <a:pt x="128" y="116"/>
                    <a:pt x="128" y="116"/>
                    <a:pt x="121" y="123"/>
                  </a:cubicBezTo>
                  <a:cubicBezTo>
                    <a:pt x="114" y="129"/>
                    <a:pt x="114" y="129"/>
                    <a:pt x="106" y="125"/>
                  </a:cubicBezTo>
                  <a:cubicBezTo>
                    <a:pt x="96" y="121"/>
                    <a:pt x="87" y="124"/>
                    <a:pt x="84" y="135"/>
                  </a:cubicBezTo>
                  <a:cubicBezTo>
                    <a:pt x="80" y="144"/>
                    <a:pt x="80" y="144"/>
                    <a:pt x="71" y="144"/>
                  </a:cubicBezTo>
                  <a:cubicBezTo>
                    <a:pt x="61" y="144"/>
                    <a:pt x="61" y="144"/>
                    <a:pt x="58" y="135"/>
                  </a:cubicBezTo>
                  <a:cubicBezTo>
                    <a:pt x="54" y="124"/>
                    <a:pt x="46" y="121"/>
                    <a:pt x="36" y="126"/>
                  </a:cubicBezTo>
                  <a:cubicBezTo>
                    <a:pt x="28" y="129"/>
                    <a:pt x="28" y="129"/>
                    <a:pt x="21" y="123"/>
                  </a:cubicBezTo>
                  <a:cubicBezTo>
                    <a:pt x="14" y="116"/>
                    <a:pt x="14" y="116"/>
                    <a:pt x="18" y="107"/>
                  </a:cubicBezTo>
                  <a:cubicBezTo>
                    <a:pt x="23" y="97"/>
                    <a:pt x="19" y="89"/>
                    <a:pt x="9" y="85"/>
                  </a:cubicBezTo>
                  <a:cubicBezTo>
                    <a:pt x="0" y="81"/>
                    <a:pt x="0" y="81"/>
                    <a:pt x="0" y="71"/>
                  </a:cubicBezTo>
                  <a:cubicBezTo>
                    <a:pt x="0" y="62"/>
                    <a:pt x="0" y="62"/>
                    <a:pt x="8" y="60"/>
                  </a:cubicBezTo>
                  <a:cubicBezTo>
                    <a:pt x="20" y="55"/>
                    <a:pt x="23" y="47"/>
                    <a:pt x="18" y="36"/>
                  </a:cubicBezTo>
                  <a:cubicBezTo>
                    <a:pt x="14" y="28"/>
                    <a:pt x="14" y="28"/>
                    <a:pt x="20" y="22"/>
                  </a:cubicBezTo>
                  <a:cubicBezTo>
                    <a:pt x="27" y="15"/>
                    <a:pt x="27" y="15"/>
                    <a:pt x="37" y="19"/>
                  </a:cubicBezTo>
                  <a:cubicBezTo>
                    <a:pt x="46" y="23"/>
                    <a:pt x="54" y="20"/>
                    <a:pt x="58" y="10"/>
                  </a:cubicBezTo>
                  <a:cubicBezTo>
                    <a:pt x="62" y="0"/>
                    <a:pt x="62" y="0"/>
                    <a:pt x="73" y="0"/>
                  </a:cubicBezTo>
                  <a:cubicBezTo>
                    <a:pt x="74" y="0"/>
                    <a:pt x="76" y="0"/>
                    <a:pt x="78" y="0"/>
                  </a:cubicBezTo>
                  <a:cubicBezTo>
                    <a:pt x="79" y="1"/>
                    <a:pt x="81" y="2"/>
                    <a:pt x="81" y="3"/>
                  </a:cubicBezTo>
                  <a:cubicBezTo>
                    <a:pt x="83" y="6"/>
                    <a:pt x="83" y="8"/>
                    <a:pt x="84" y="11"/>
                  </a:cubicBezTo>
                  <a:cubicBezTo>
                    <a:pt x="88" y="19"/>
                    <a:pt x="96" y="24"/>
                    <a:pt x="104" y="19"/>
                  </a:cubicBezTo>
                  <a:cubicBezTo>
                    <a:pt x="112" y="14"/>
                    <a:pt x="118" y="16"/>
                    <a:pt x="123" y="23"/>
                  </a:cubicBezTo>
                  <a:cubicBezTo>
                    <a:pt x="124" y="25"/>
                    <a:pt x="126" y="27"/>
                    <a:pt x="127" y="28"/>
                  </a:cubicBezTo>
                  <a:close/>
                  <a:moveTo>
                    <a:pt x="97" y="72"/>
                  </a:moveTo>
                  <a:cubicBezTo>
                    <a:pt x="97" y="58"/>
                    <a:pt x="85" y="46"/>
                    <a:pt x="71" y="46"/>
                  </a:cubicBezTo>
                  <a:cubicBezTo>
                    <a:pt x="57" y="46"/>
                    <a:pt x="45" y="58"/>
                    <a:pt x="45" y="72"/>
                  </a:cubicBezTo>
                  <a:cubicBezTo>
                    <a:pt x="45" y="87"/>
                    <a:pt x="57" y="98"/>
                    <a:pt x="71" y="98"/>
                  </a:cubicBezTo>
                  <a:cubicBezTo>
                    <a:pt x="85" y="98"/>
                    <a:pt x="97" y="86"/>
                    <a:pt x="9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grpSp>
        <p:nvGrpSpPr>
          <p:cNvPr id="9" name="Gruppieren 95">
            <a:extLst>
              <a:ext uri="{FF2B5EF4-FFF2-40B4-BE49-F238E27FC236}">
                <a16:creationId xmlns:a16="http://schemas.microsoft.com/office/drawing/2014/main" id="{B6D98469-551A-4D80-8E82-2879AE3ED50D}"/>
              </a:ext>
            </a:extLst>
          </p:cNvPr>
          <p:cNvGrpSpPr/>
          <p:nvPr/>
        </p:nvGrpSpPr>
        <p:grpSpPr>
          <a:xfrm>
            <a:off x="642274" y="2871493"/>
            <a:ext cx="270666" cy="338782"/>
            <a:chOff x="9233637" y="3392838"/>
            <a:chExt cx="486305" cy="568843"/>
          </a:xfrm>
          <a:solidFill>
            <a:srgbClr val="0066CC"/>
          </a:solidFill>
        </p:grpSpPr>
        <p:sp>
          <p:nvSpPr>
            <p:cNvPr id="10" name="Freeform 1462">
              <a:extLst>
                <a:ext uri="{FF2B5EF4-FFF2-40B4-BE49-F238E27FC236}">
                  <a16:creationId xmlns:a16="http://schemas.microsoft.com/office/drawing/2014/main" id="{3CE5EA1E-BF50-4CFA-A72E-04AE028513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11" name="Freeform 1464">
              <a:extLst>
                <a:ext uri="{FF2B5EF4-FFF2-40B4-BE49-F238E27FC236}">
                  <a16:creationId xmlns:a16="http://schemas.microsoft.com/office/drawing/2014/main" id="{EDDB3934-29DA-4284-866B-6B3136424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12" name="Freeform 1465">
              <a:extLst>
                <a:ext uri="{FF2B5EF4-FFF2-40B4-BE49-F238E27FC236}">
                  <a16:creationId xmlns:a16="http://schemas.microsoft.com/office/drawing/2014/main" id="{92BA3FCC-C528-41EC-BB95-1879C0714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13" name="Freeform 1466">
              <a:extLst>
                <a:ext uri="{FF2B5EF4-FFF2-40B4-BE49-F238E27FC236}">
                  <a16:creationId xmlns:a16="http://schemas.microsoft.com/office/drawing/2014/main" id="{A9330A88-A926-431B-9843-599B08E7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14" name="Freeform 1467">
              <a:extLst>
                <a:ext uri="{FF2B5EF4-FFF2-40B4-BE49-F238E27FC236}">
                  <a16:creationId xmlns:a16="http://schemas.microsoft.com/office/drawing/2014/main" id="{C1D4FB0E-E4A4-4C7E-B254-154D5BCE8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15" name="Freeform 1468">
              <a:extLst>
                <a:ext uri="{FF2B5EF4-FFF2-40B4-BE49-F238E27FC236}">
                  <a16:creationId xmlns:a16="http://schemas.microsoft.com/office/drawing/2014/main" id="{46E04091-79F6-4AC8-BA2A-5090088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16" name="Freeform 1469">
              <a:extLst>
                <a:ext uri="{FF2B5EF4-FFF2-40B4-BE49-F238E27FC236}">
                  <a16:creationId xmlns:a16="http://schemas.microsoft.com/office/drawing/2014/main" id="{AD11FEBF-916A-48C2-84DD-0AA7DB55A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17" name="Freeform 30">
            <a:extLst>
              <a:ext uri="{FF2B5EF4-FFF2-40B4-BE49-F238E27FC236}">
                <a16:creationId xmlns:a16="http://schemas.microsoft.com/office/drawing/2014/main" id="{29CFF075-78BC-41EE-9242-70EC08918732}"/>
              </a:ext>
            </a:extLst>
          </p:cNvPr>
          <p:cNvSpPr>
            <a:spLocks noEditPoints="1"/>
          </p:cNvSpPr>
          <p:nvPr/>
        </p:nvSpPr>
        <p:spPr bwMode="auto">
          <a:xfrm>
            <a:off x="534937" y="3493255"/>
            <a:ext cx="429683" cy="225491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rgbClr val="0066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FD1CA830-610A-4A98-BA51-DB087F48D846}"/>
              </a:ext>
            </a:extLst>
          </p:cNvPr>
          <p:cNvSpPr>
            <a:spLocks noEditPoints="1"/>
          </p:cNvSpPr>
          <p:nvPr/>
        </p:nvSpPr>
        <p:spPr bwMode="gray">
          <a:xfrm>
            <a:off x="579802" y="4025435"/>
            <a:ext cx="355742" cy="342850"/>
          </a:xfrm>
          <a:custGeom>
            <a:avLst/>
            <a:gdLst>
              <a:gd name="T0" fmla="*/ 232 w 272"/>
              <a:gd name="T1" fmla="*/ 40 h 272"/>
              <a:gd name="T2" fmla="*/ 272 w 272"/>
              <a:gd name="T3" fmla="*/ 136 h 272"/>
              <a:gd name="T4" fmla="*/ 232 w 272"/>
              <a:gd name="T5" fmla="*/ 233 h 272"/>
              <a:gd name="T6" fmla="*/ 136 w 272"/>
              <a:gd name="T7" fmla="*/ 272 h 272"/>
              <a:gd name="T8" fmla="*/ 39 w 272"/>
              <a:gd name="T9" fmla="*/ 233 h 272"/>
              <a:gd name="T10" fmla="*/ 0 w 272"/>
              <a:gd name="T11" fmla="*/ 136 h 272"/>
              <a:gd name="T12" fmla="*/ 39 w 272"/>
              <a:gd name="T13" fmla="*/ 40 h 272"/>
              <a:gd name="T14" fmla="*/ 136 w 272"/>
              <a:gd name="T15" fmla="*/ 0 h 272"/>
              <a:gd name="T16" fmla="*/ 232 w 272"/>
              <a:gd name="T17" fmla="*/ 40 h 272"/>
              <a:gd name="T18" fmla="*/ 220 w 272"/>
              <a:gd name="T19" fmla="*/ 221 h 272"/>
              <a:gd name="T20" fmla="*/ 252 w 272"/>
              <a:gd name="T21" fmla="*/ 160 h 272"/>
              <a:gd name="T22" fmla="*/ 243 w 272"/>
              <a:gd name="T23" fmla="*/ 156 h 272"/>
              <a:gd name="T24" fmla="*/ 212 w 272"/>
              <a:gd name="T25" fmla="*/ 142 h 272"/>
              <a:gd name="T26" fmla="*/ 179 w 272"/>
              <a:gd name="T27" fmla="*/ 153 h 272"/>
              <a:gd name="T28" fmla="*/ 201 w 272"/>
              <a:gd name="T29" fmla="*/ 162 h 272"/>
              <a:gd name="T30" fmla="*/ 169 w 272"/>
              <a:gd name="T31" fmla="*/ 238 h 272"/>
              <a:gd name="T32" fmla="*/ 129 w 272"/>
              <a:gd name="T33" fmla="*/ 234 h 272"/>
              <a:gd name="T34" fmla="*/ 108 w 272"/>
              <a:gd name="T35" fmla="*/ 172 h 272"/>
              <a:gd name="T36" fmla="*/ 63 w 272"/>
              <a:gd name="T37" fmla="*/ 147 h 272"/>
              <a:gd name="T38" fmla="*/ 85 w 272"/>
              <a:gd name="T39" fmla="*/ 104 h 272"/>
              <a:gd name="T40" fmla="*/ 142 w 272"/>
              <a:gd name="T41" fmla="*/ 123 h 272"/>
              <a:gd name="T42" fmla="*/ 171 w 272"/>
              <a:gd name="T43" fmla="*/ 104 h 272"/>
              <a:gd name="T44" fmla="*/ 170 w 272"/>
              <a:gd name="T45" fmla="*/ 85 h 272"/>
              <a:gd name="T46" fmla="*/ 157 w 272"/>
              <a:gd name="T47" fmla="*/ 106 h 272"/>
              <a:gd name="T48" fmla="*/ 112 w 272"/>
              <a:gd name="T49" fmla="*/ 86 h 272"/>
              <a:gd name="T50" fmla="*/ 100 w 272"/>
              <a:gd name="T51" fmla="*/ 88 h 272"/>
              <a:gd name="T52" fmla="*/ 99 w 272"/>
              <a:gd name="T53" fmla="*/ 76 h 272"/>
              <a:gd name="T54" fmla="*/ 118 w 272"/>
              <a:gd name="T55" fmla="*/ 65 h 272"/>
              <a:gd name="T56" fmla="*/ 147 w 272"/>
              <a:gd name="T57" fmla="*/ 65 h 272"/>
              <a:gd name="T58" fmla="*/ 135 w 272"/>
              <a:gd name="T59" fmla="*/ 56 h 272"/>
              <a:gd name="T60" fmla="*/ 157 w 272"/>
              <a:gd name="T61" fmla="*/ 32 h 272"/>
              <a:gd name="T62" fmla="*/ 168 w 272"/>
              <a:gd name="T63" fmla="*/ 30 h 272"/>
              <a:gd name="T64" fmla="*/ 187 w 272"/>
              <a:gd name="T65" fmla="*/ 29 h 272"/>
              <a:gd name="T66" fmla="*/ 136 w 272"/>
              <a:gd name="T67" fmla="*/ 17 h 272"/>
              <a:gd name="T68" fmla="*/ 65 w 272"/>
              <a:gd name="T69" fmla="*/ 41 h 272"/>
              <a:gd name="T70" fmla="*/ 68 w 272"/>
              <a:gd name="T71" fmla="*/ 51 h 272"/>
              <a:gd name="T72" fmla="*/ 32 w 272"/>
              <a:gd name="T73" fmla="*/ 77 h 272"/>
              <a:gd name="T74" fmla="*/ 18 w 272"/>
              <a:gd name="T75" fmla="*/ 120 h 272"/>
              <a:gd name="T76" fmla="*/ 30 w 272"/>
              <a:gd name="T77" fmla="*/ 134 h 272"/>
              <a:gd name="T78" fmla="*/ 18 w 272"/>
              <a:gd name="T79" fmla="*/ 156 h 272"/>
              <a:gd name="T80" fmla="*/ 51 w 272"/>
              <a:gd name="T81" fmla="*/ 221 h 272"/>
              <a:gd name="T82" fmla="*/ 136 w 272"/>
              <a:gd name="T83" fmla="*/ 255 h 272"/>
              <a:gd name="T84" fmla="*/ 220 w 272"/>
              <a:gd name="T85" fmla="*/ 22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72">
                <a:moveTo>
                  <a:pt x="232" y="40"/>
                </a:moveTo>
                <a:cubicBezTo>
                  <a:pt x="257" y="66"/>
                  <a:pt x="272" y="100"/>
                  <a:pt x="272" y="136"/>
                </a:cubicBezTo>
                <a:cubicBezTo>
                  <a:pt x="272" y="173"/>
                  <a:pt x="257" y="207"/>
                  <a:pt x="232" y="233"/>
                </a:cubicBezTo>
                <a:cubicBezTo>
                  <a:pt x="206" y="258"/>
                  <a:pt x="172" y="272"/>
                  <a:pt x="136" y="272"/>
                </a:cubicBezTo>
                <a:cubicBezTo>
                  <a:pt x="99" y="272"/>
                  <a:pt x="65" y="258"/>
                  <a:pt x="39" y="233"/>
                </a:cubicBezTo>
                <a:cubicBezTo>
                  <a:pt x="14" y="207"/>
                  <a:pt x="0" y="173"/>
                  <a:pt x="0" y="136"/>
                </a:cubicBezTo>
                <a:cubicBezTo>
                  <a:pt x="0" y="100"/>
                  <a:pt x="14" y="66"/>
                  <a:pt x="39" y="40"/>
                </a:cubicBezTo>
                <a:cubicBezTo>
                  <a:pt x="65" y="15"/>
                  <a:pt x="99" y="0"/>
                  <a:pt x="136" y="0"/>
                </a:cubicBezTo>
                <a:cubicBezTo>
                  <a:pt x="172" y="0"/>
                  <a:pt x="206" y="15"/>
                  <a:pt x="232" y="40"/>
                </a:cubicBezTo>
                <a:close/>
                <a:moveTo>
                  <a:pt x="220" y="221"/>
                </a:moveTo>
                <a:cubicBezTo>
                  <a:pt x="236" y="204"/>
                  <a:pt x="248" y="183"/>
                  <a:pt x="252" y="160"/>
                </a:cubicBezTo>
                <a:cubicBezTo>
                  <a:pt x="249" y="166"/>
                  <a:pt x="245" y="167"/>
                  <a:pt x="243" y="156"/>
                </a:cubicBezTo>
                <a:cubicBezTo>
                  <a:pt x="241" y="136"/>
                  <a:pt x="223" y="149"/>
                  <a:pt x="212" y="142"/>
                </a:cubicBezTo>
                <a:cubicBezTo>
                  <a:pt x="200" y="150"/>
                  <a:pt x="174" y="127"/>
                  <a:pt x="179" y="153"/>
                </a:cubicBezTo>
                <a:cubicBezTo>
                  <a:pt x="185" y="165"/>
                  <a:pt x="216" y="137"/>
                  <a:pt x="201" y="162"/>
                </a:cubicBezTo>
                <a:cubicBezTo>
                  <a:pt x="191" y="179"/>
                  <a:pt x="165" y="218"/>
                  <a:pt x="169" y="238"/>
                </a:cubicBezTo>
                <a:cubicBezTo>
                  <a:pt x="169" y="267"/>
                  <a:pt x="139" y="244"/>
                  <a:pt x="129" y="234"/>
                </a:cubicBezTo>
                <a:cubicBezTo>
                  <a:pt x="122" y="215"/>
                  <a:pt x="126" y="181"/>
                  <a:pt x="108" y="172"/>
                </a:cubicBezTo>
                <a:cubicBezTo>
                  <a:pt x="88" y="171"/>
                  <a:pt x="71" y="169"/>
                  <a:pt x="63" y="147"/>
                </a:cubicBezTo>
                <a:cubicBezTo>
                  <a:pt x="59" y="131"/>
                  <a:pt x="68" y="107"/>
                  <a:pt x="85" y="104"/>
                </a:cubicBezTo>
                <a:cubicBezTo>
                  <a:pt x="110" y="88"/>
                  <a:pt x="119" y="122"/>
                  <a:pt x="142" y="123"/>
                </a:cubicBezTo>
                <a:cubicBezTo>
                  <a:pt x="150" y="115"/>
                  <a:pt x="169" y="113"/>
                  <a:pt x="171" y="104"/>
                </a:cubicBezTo>
                <a:cubicBezTo>
                  <a:pt x="156" y="101"/>
                  <a:pt x="191" y="91"/>
                  <a:pt x="170" y="85"/>
                </a:cubicBezTo>
                <a:cubicBezTo>
                  <a:pt x="158" y="87"/>
                  <a:pt x="151" y="97"/>
                  <a:pt x="157" y="106"/>
                </a:cubicBezTo>
                <a:cubicBezTo>
                  <a:pt x="134" y="112"/>
                  <a:pt x="134" y="74"/>
                  <a:pt x="112" y="86"/>
                </a:cubicBezTo>
                <a:cubicBezTo>
                  <a:pt x="112" y="105"/>
                  <a:pt x="77" y="92"/>
                  <a:pt x="100" y="88"/>
                </a:cubicBezTo>
                <a:cubicBezTo>
                  <a:pt x="108" y="85"/>
                  <a:pt x="87" y="75"/>
                  <a:pt x="99" y="76"/>
                </a:cubicBezTo>
                <a:cubicBezTo>
                  <a:pt x="104" y="76"/>
                  <a:pt x="123" y="69"/>
                  <a:pt x="118" y="65"/>
                </a:cubicBezTo>
                <a:cubicBezTo>
                  <a:pt x="128" y="59"/>
                  <a:pt x="137" y="81"/>
                  <a:pt x="147" y="65"/>
                </a:cubicBezTo>
                <a:cubicBezTo>
                  <a:pt x="155" y="52"/>
                  <a:pt x="144" y="50"/>
                  <a:pt x="135" y="56"/>
                </a:cubicBezTo>
                <a:cubicBezTo>
                  <a:pt x="130" y="50"/>
                  <a:pt x="144" y="38"/>
                  <a:pt x="157" y="32"/>
                </a:cubicBezTo>
                <a:cubicBezTo>
                  <a:pt x="161" y="31"/>
                  <a:pt x="165" y="30"/>
                  <a:pt x="168" y="30"/>
                </a:cubicBezTo>
                <a:cubicBezTo>
                  <a:pt x="174" y="37"/>
                  <a:pt x="186" y="39"/>
                  <a:pt x="187" y="29"/>
                </a:cubicBezTo>
                <a:cubicBezTo>
                  <a:pt x="171" y="21"/>
                  <a:pt x="154" y="17"/>
                  <a:pt x="136" y="17"/>
                </a:cubicBezTo>
                <a:cubicBezTo>
                  <a:pt x="110" y="17"/>
                  <a:pt x="85" y="26"/>
                  <a:pt x="65" y="41"/>
                </a:cubicBezTo>
                <a:cubicBezTo>
                  <a:pt x="70" y="43"/>
                  <a:pt x="73" y="47"/>
                  <a:pt x="68" y="51"/>
                </a:cubicBezTo>
                <a:cubicBezTo>
                  <a:pt x="64" y="63"/>
                  <a:pt x="47" y="79"/>
                  <a:pt x="32" y="77"/>
                </a:cubicBezTo>
                <a:cubicBezTo>
                  <a:pt x="25" y="90"/>
                  <a:pt x="20" y="104"/>
                  <a:pt x="18" y="120"/>
                </a:cubicBezTo>
                <a:cubicBezTo>
                  <a:pt x="30" y="124"/>
                  <a:pt x="33" y="132"/>
                  <a:pt x="30" y="134"/>
                </a:cubicBezTo>
                <a:cubicBezTo>
                  <a:pt x="24" y="140"/>
                  <a:pt x="20" y="147"/>
                  <a:pt x="18" y="156"/>
                </a:cubicBezTo>
                <a:cubicBezTo>
                  <a:pt x="22" y="180"/>
                  <a:pt x="34" y="203"/>
                  <a:pt x="51" y="221"/>
                </a:cubicBezTo>
                <a:cubicBezTo>
                  <a:pt x="74" y="243"/>
                  <a:pt x="104" y="255"/>
                  <a:pt x="136" y="255"/>
                </a:cubicBezTo>
                <a:cubicBezTo>
                  <a:pt x="167" y="255"/>
                  <a:pt x="197" y="243"/>
                  <a:pt x="220" y="221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9884464-60EB-4AF5-B718-DAC840288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262" y="229375"/>
            <a:ext cx="1075478" cy="63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95">
            <a:extLst>
              <a:ext uri="{FF2B5EF4-FFF2-40B4-BE49-F238E27FC236}">
                <a16:creationId xmlns:a16="http://schemas.microsoft.com/office/drawing/2014/main" id="{17D19A99-CE38-442D-AD6C-1C3632211100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3" name="Freeform 1462">
              <a:extLst>
                <a:ext uri="{FF2B5EF4-FFF2-40B4-BE49-F238E27FC236}">
                  <a16:creationId xmlns:a16="http://schemas.microsoft.com/office/drawing/2014/main" id="{8D9CC48C-E483-49B4-876A-C14CC91DBD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4">
              <a:extLst>
                <a:ext uri="{FF2B5EF4-FFF2-40B4-BE49-F238E27FC236}">
                  <a16:creationId xmlns:a16="http://schemas.microsoft.com/office/drawing/2014/main" id="{99A3AFA4-9DCD-48E6-AC7F-F4116C20D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5">
              <a:extLst>
                <a:ext uri="{FF2B5EF4-FFF2-40B4-BE49-F238E27FC236}">
                  <a16:creationId xmlns:a16="http://schemas.microsoft.com/office/drawing/2014/main" id="{28F691A3-6BE5-4566-8B08-1B0EEA7C6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6">
              <a:extLst>
                <a:ext uri="{FF2B5EF4-FFF2-40B4-BE49-F238E27FC236}">
                  <a16:creationId xmlns:a16="http://schemas.microsoft.com/office/drawing/2014/main" id="{B4223B98-59D6-4A30-AF37-11F1A4AE4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7">
              <a:extLst>
                <a:ext uri="{FF2B5EF4-FFF2-40B4-BE49-F238E27FC236}">
                  <a16:creationId xmlns:a16="http://schemas.microsoft.com/office/drawing/2014/main" id="{06F3B9F0-D698-40E3-8BB2-92DC72D9C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8" name="Freeform 1468">
              <a:extLst>
                <a:ext uri="{FF2B5EF4-FFF2-40B4-BE49-F238E27FC236}">
                  <a16:creationId xmlns:a16="http://schemas.microsoft.com/office/drawing/2014/main" id="{9631B2D3-7F24-43E4-B31F-3A571150D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9" name="Freeform 1469">
              <a:extLst>
                <a:ext uri="{FF2B5EF4-FFF2-40B4-BE49-F238E27FC236}">
                  <a16:creationId xmlns:a16="http://schemas.microsoft.com/office/drawing/2014/main" id="{F19B6106-28B7-4666-8A6F-AC1ED2BF4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72035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graphicFrame>
        <p:nvGraphicFramePr>
          <p:cNvPr id="26" name="Table 29">
            <a:extLst>
              <a:ext uri="{FF2B5EF4-FFF2-40B4-BE49-F238E27FC236}">
                <a16:creationId xmlns:a16="http://schemas.microsoft.com/office/drawing/2014/main" id="{BEB4EECB-AB84-4421-A6A6-D6C0FC443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04587"/>
              </p:ext>
            </p:extLst>
          </p:nvPr>
        </p:nvGraphicFramePr>
        <p:xfrm>
          <a:off x="302150" y="1801833"/>
          <a:ext cx="8710086" cy="2643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001">
                  <a:extLst>
                    <a:ext uri="{9D8B030D-6E8A-4147-A177-3AD203B41FA5}">
                      <a16:colId xmlns:a16="http://schemas.microsoft.com/office/drawing/2014/main" val="3969189396"/>
                    </a:ext>
                  </a:extLst>
                </a:gridCol>
                <a:gridCol w="2975850">
                  <a:extLst>
                    <a:ext uri="{9D8B030D-6E8A-4147-A177-3AD203B41FA5}">
                      <a16:colId xmlns:a16="http://schemas.microsoft.com/office/drawing/2014/main" val="166808730"/>
                    </a:ext>
                  </a:extLst>
                </a:gridCol>
                <a:gridCol w="3285235">
                  <a:extLst>
                    <a:ext uri="{9D8B030D-6E8A-4147-A177-3AD203B41FA5}">
                      <a16:colId xmlns:a16="http://schemas.microsoft.com/office/drawing/2014/main" val="1045504154"/>
                    </a:ext>
                  </a:extLst>
                </a:gridCol>
              </a:tblGrid>
              <a:tr h="552002"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ea typeface="Source Han Sans CN Regular" panose="020B0500000000000000" pitchFamily="34" charset="-128"/>
                        </a:rPr>
                        <a:t>溶剂和分析物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aseline="0" dirty="0">
                          <a:ea typeface="Source Han Sans CN Regular" panose="020B0500000000000000" pitchFamily="34" charset="-128"/>
                        </a:rPr>
                        <a:t>位置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ea typeface="Source Han Sans CN Regular" panose="020B0500000000000000" pitchFamily="34" charset="-128"/>
                        </a:rPr>
                        <a:t>准备工作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646810"/>
                  </a:ext>
                </a:extLst>
              </a:tr>
              <a:tr h="68054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水 </a:t>
                      </a:r>
                      <a:r>
                        <a:rPr lang="en-US" altLang="zh-CN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+ 0.1% </a:t>
                      </a:r>
                      <a:r>
                        <a:rPr lang="zh-CN" altLang="en-US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甲酸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BSM</a:t>
                      </a:r>
                      <a:r>
                        <a:rPr lang="zh-CN" altLang="en-US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：</a:t>
                      </a:r>
                      <a:r>
                        <a:rPr lang="en-US" altLang="zh-CN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A1 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和 </a:t>
                      </a:r>
                      <a:r>
                        <a:rPr lang="en-US" altLang="zh-CN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A2 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管路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SM-FTN </a:t>
                      </a:r>
                      <a:r>
                        <a:rPr lang="zh-CN" altLang="en-US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或 </a:t>
                      </a:r>
                      <a:r>
                        <a:rPr lang="en-US" altLang="zh-CN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SM-FL</a:t>
                      </a:r>
                      <a:r>
                        <a:rPr lang="zh-CN" altLang="en-US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：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清除管路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1 mL 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甲酸装于 </a:t>
                      </a:r>
                      <a:r>
                        <a:rPr lang="en-US" altLang="zh-CN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1 L 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水瓶中，或</a:t>
                      </a:r>
                      <a:b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</a:br>
                      <a:r>
                        <a:rPr lang="en-US" altLang="zh-CN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500 µL 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甲酸装于 </a:t>
                      </a:r>
                      <a:r>
                        <a:rPr lang="en-US" altLang="zh-CN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500 mL 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水瓶中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705708"/>
                  </a:ext>
                </a:extLst>
              </a:tr>
              <a:tr h="85860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aseline="0" dirty="0">
                          <a:ea typeface="Source Han Sans CN Regular" panose="020B0500000000000000" pitchFamily="34" charset="-128"/>
                        </a:rPr>
                        <a:t>乙腈</a:t>
                      </a:r>
                      <a:r>
                        <a:rPr lang="en-US" altLang="zh-CN" sz="1200" baseline="0" dirty="0">
                          <a:ea typeface="Source Han Sans CN Regular" panose="020B0500000000000000" pitchFamily="34" charset="-128"/>
                        </a:rPr>
                        <a:t>+ 0.1% </a:t>
                      </a:r>
                      <a:r>
                        <a:rPr lang="zh-CN" altLang="en-US" sz="1200" baseline="0" dirty="0">
                          <a:ea typeface="Source Han Sans CN Regular" panose="020B0500000000000000" pitchFamily="34" charset="-128"/>
                        </a:rPr>
                        <a:t>甲酸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baseline="0" dirty="0">
                          <a:ea typeface="Source Han Sans CN Regular" panose="020B0500000000000000" pitchFamily="34" charset="-128"/>
                        </a:rPr>
                        <a:t>BSM</a:t>
                      </a:r>
                      <a:r>
                        <a:rPr lang="zh-CN" altLang="en-US" sz="1200" b="1" baseline="0" dirty="0">
                          <a:ea typeface="Source Han Sans CN Regular" panose="020B0500000000000000" pitchFamily="34" charset="-128"/>
                        </a:rPr>
                        <a:t>：</a:t>
                      </a:r>
                      <a:r>
                        <a:rPr lang="en-US" altLang="zh-CN" sz="1200" baseline="0" dirty="0">
                          <a:ea typeface="Source Han Sans CN Regular" panose="020B0500000000000000" pitchFamily="34" charset="-128"/>
                        </a:rPr>
                        <a:t>B1 </a:t>
                      </a:r>
                      <a:r>
                        <a:rPr lang="zh-CN" altLang="en-US" sz="1200" baseline="0" dirty="0">
                          <a:ea typeface="Source Han Sans CN Regular" panose="020B0500000000000000" pitchFamily="34" charset="-128"/>
                        </a:rPr>
                        <a:t>和 </a:t>
                      </a:r>
                      <a:r>
                        <a:rPr lang="en-US" altLang="zh-CN" sz="1200" baseline="0" dirty="0">
                          <a:ea typeface="Source Han Sans CN Regular" panose="020B0500000000000000" pitchFamily="34" charset="-128"/>
                        </a:rPr>
                        <a:t>B2 </a:t>
                      </a:r>
                      <a:r>
                        <a:rPr lang="zh-CN" altLang="en-US" sz="1200" baseline="0" dirty="0">
                          <a:ea typeface="Source Han Sans CN Regular" panose="020B0500000000000000" pitchFamily="34" charset="-128"/>
                        </a:rPr>
                        <a:t>管路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baseline="0" dirty="0">
                          <a:ea typeface="Source Han Sans CN Regular" panose="020B0500000000000000" pitchFamily="34" charset="-128"/>
                        </a:rPr>
                        <a:t>SM-FTN</a:t>
                      </a:r>
                      <a:r>
                        <a:rPr lang="zh-CN" altLang="en-US" sz="1200" b="1" baseline="0" dirty="0">
                          <a:ea typeface="Source Han Sans CN Regular" panose="020B0500000000000000" pitchFamily="34" charset="-128"/>
                        </a:rPr>
                        <a:t>：</a:t>
                      </a:r>
                      <a:r>
                        <a:rPr lang="zh-CN" altLang="en-US" sz="1200" baseline="0" dirty="0">
                          <a:ea typeface="Source Han Sans CN Regular" panose="020B0500000000000000" pitchFamily="34" charset="-128"/>
                        </a:rPr>
                        <a:t>清洗管路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baseline="0" dirty="0">
                          <a:ea typeface="Source Han Sans CN Regular" panose="020B0500000000000000" pitchFamily="34" charset="-128"/>
                        </a:rPr>
                        <a:t>SM-FL</a:t>
                      </a:r>
                      <a:r>
                        <a:rPr lang="zh-CN" altLang="en-US" sz="1200" b="1" baseline="0" dirty="0">
                          <a:ea typeface="Source Han Sans CN Regular" panose="020B0500000000000000" pitchFamily="34" charset="-128"/>
                        </a:rPr>
                        <a:t>：</a:t>
                      </a:r>
                      <a:r>
                        <a:rPr lang="zh-CN" altLang="en-US" sz="1200" baseline="0" dirty="0">
                          <a:ea typeface="Source Han Sans CN Regular" panose="020B0500000000000000" pitchFamily="34" charset="-128"/>
                        </a:rPr>
                        <a:t>清洗和强清洗管路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1 mL </a:t>
                      </a: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甲酸装于 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1 L </a:t>
                      </a: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乙腈瓶中，或</a:t>
                      </a:r>
                      <a:br>
                        <a:rPr lang="zh-CN" altLang="en-US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</a:b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500 µL </a:t>
                      </a: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甲酸装于 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500 mL </a:t>
                      </a: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乙腈瓶中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57398"/>
                  </a:ext>
                </a:extLst>
              </a:tr>
              <a:tr h="55200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90:10 </a:t>
                      </a:r>
                      <a:r>
                        <a:rPr lang="zh-CN" altLang="en-US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水</a:t>
                      </a:r>
                      <a:r>
                        <a:rPr lang="en-US" altLang="zh-CN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/</a:t>
                      </a:r>
                      <a:r>
                        <a:rPr lang="zh-CN" altLang="en-US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乙腈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BSM</a:t>
                      </a:r>
                      <a:r>
                        <a:rPr lang="zh-CN" altLang="en-US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：密封清洗管路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50 mL 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甲醇溶于 </a:t>
                      </a:r>
                      <a:r>
                        <a:rPr lang="en-US" altLang="zh-CN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450 mL 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水中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553197"/>
                  </a:ext>
                </a:extLst>
              </a:tr>
            </a:tbl>
          </a:graphicData>
        </a:graphic>
      </p:graphicFrame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76721B47-867D-44D0-ABBE-6E0972C1C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制备样品和溶剂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E98647-6C69-40EF-B3F3-7A905A733AB9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ACQUITY Premier BSM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和 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ACQUITY UPLC I-Class (Plus)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B2D655-E966-4393-9291-5638AE736F8E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制备流动相</a:t>
            </a:r>
          </a:p>
        </p:txBody>
      </p:sp>
      <p:sp>
        <p:nvSpPr>
          <p:cNvPr id="55" name="Action Button: Return 5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3D8546B-1D17-4D1C-8459-309FFDF968DE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1162D9-A35C-4CD1-B859-7C9733A2A582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AEB3E1A-DB8B-48F0-B22B-C4EED14A9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38798"/>
            <a:ext cx="1075478" cy="63252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E80E563-DBED-140D-7C91-E5990C5C780E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88C2F3-BECB-4F1F-E887-050C5CF36A8A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（沃特世）知识数据库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EAE08B6-EBA5-5716-3A42-C16491CA7969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0D66DF-B555-A27A-42F9-E67681BDAC26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0062629-A8AA-F3CE-816F-1F33E3A69E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5391523-1441-0362-5A29-692B85779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175D2AA-CA25-881D-7A79-E82D001051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6DAB250-C839-1804-6953-6871551B9E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287F433-0A13-FD0C-8116-0CF7E2E3EE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0FBDDFF-7540-4FF8-4BC9-92AD975184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83D4E95-AF53-43B4-99D4-8CD02CBE5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397A317-6948-32CA-6368-B747A48C1F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4CF74EF-6EFE-B4AC-9B09-41240A57459D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FD42716-3D55-5186-035F-850C4FFD90BB}"/>
                  </a:ext>
                </a:extLst>
              </p:cNvPr>
              <p:cNvCxnSpPr>
                <a:stCxn id="17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93120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95">
            <a:extLst>
              <a:ext uri="{FF2B5EF4-FFF2-40B4-BE49-F238E27FC236}">
                <a16:creationId xmlns:a16="http://schemas.microsoft.com/office/drawing/2014/main" id="{17D19A99-CE38-442D-AD6C-1C3632211100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3" name="Freeform 1462">
              <a:extLst>
                <a:ext uri="{FF2B5EF4-FFF2-40B4-BE49-F238E27FC236}">
                  <a16:creationId xmlns:a16="http://schemas.microsoft.com/office/drawing/2014/main" id="{8D9CC48C-E483-49B4-876A-C14CC91DBD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4">
              <a:extLst>
                <a:ext uri="{FF2B5EF4-FFF2-40B4-BE49-F238E27FC236}">
                  <a16:creationId xmlns:a16="http://schemas.microsoft.com/office/drawing/2014/main" id="{99A3AFA4-9DCD-48E6-AC7F-F4116C20D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5">
              <a:extLst>
                <a:ext uri="{FF2B5EF4-FFF2-40B4-BE49-F238E27FC236}">
                  <a16:creationId xmlns:a16="http://schemas.microsoft.com/office/drawing/2014/main" id="{28F691A3-6BE5-4566-8B08-1B0EEA7C6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6">
              <a:extLst>
                <a:ext uri="{FF2B5EF4-FFF2-40B4-BE49-F238E27FC236}">
                  <a16:creationId xmlns:a16="http://schemas.microsoft.com/office/drawing/2014/main" id="{B4223B98-59D6-4A30-AF37-11F1A4AE4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7">
              <a:extLst>
                <a:ext uri="{FF2B5EF4-FFF2-40B4-BE49-F238E27FC236}">
                  <a16:creationId xmlns:a16="http://schemas.microsoft.com/office/drawing/2014/main" id="{06F3B9F0-D698-40E3-8BB2-92DC72D9C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8" name="Freeform 1468">
              <a:extLst>
                <a:ext uri="{FF2B5EF4-FFF2-40B4-BE49-F238E27FC236}">
                  <a16:creationId xmlns:a16="http://schemas.microsoft.com/office/drawing/2014/main" id="{9631B2D3-7F24-43E4-B31F-3A571150D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9" name="Freeform 1469">
              <a:extLst>
                <a:ext uri="{FF2B5EF4-FFF2-40B4-BE49-F238E27FC236}">
                  <a16:creationId xmlns:a16="http://schemas.microsoft.com/office/drawing/2014/main" id="{F19B6106-28B7-4666-8A6F-AC1ED2BF4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72035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graphicFrame>
        <p:nvGraphicFramePr>
          <p:cNvPr id="26" name="Table 29">
            <a:extLst>
              <a:ext uri="{FF2B5EF4-FFF2-40B4-BE49-F238E27FC236}">
                <a16:creationId xmlns:a16="http://schemas.microsoft.com/office/drawing/2014/main" id="{BEB4EECB-AB84-4421-A6A6-D6C0FC443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372801"/>
              </p:ext>
            </p:extLst>
          </p:nvPr>
        </p:nvGraphicFramePr>
        <p:xfrm>
          <a:off x="302150" y="1801833"/>
          <a:ext cx="8710086" cy="2643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001">
                  <a:extLst>
                    <a:ext uri="{9D8B030D-6E8A-4147-A177-3AD203B41FA5}">
                      <a16:colId xmlns:a16="http://schemas.microsoft.com/office/drawing/2014/main" val="3969189396"/>
                    </a:ext>
                  </a:extLst>
                </a:gridCol>
                <a:gridCol w="2975850">
                  <a:extLst>
                    <a:ext uri="{9D8B030D-6E8A-4147-A177-3AD203B41FA5}">
                      <a16:colId xmlns:a16="http://schemas.microsoft.com/office/drawing/2014/main" val="166808730"/>
                    </a:ext>
                  </a:extLst>
                </a:gridCol>
                <a:gridCol w="3285235">
                  <a:extLst>
                    <a:ext uri="{9D8B030D-6E8A-4147-A177-3AD203B41FA5}">
                      <a16:colId xmlns:a16="http://schemas.microsoft.com/office/drawing/2014/main" val="1045504154"/>
                    </a:ext>
                  </a:extLst>
                </a:gridCol>
              </a:tblGrid>
              <a:tr h="552002"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ea typeface="Source Han Sans CN Regular" panose="020B0500000000000000" pitchFamily="34" charset="-128"/>
                        </a:rPr>
                        <a:t>溶剂和分析物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aseline="0" dirty="0">
                          <a:ea typeface="Source Han Sans CN Regular" panose="020B0500000000000000" pitchFamily="34" charset="-128"/>
                        </a:rPr>
                        <a:t>位置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ea typeface="Source Han Sans CN Regular" panose="020B0500000000000000" pitchFamily="34" charset="-128"/>
                        </a:rPr>
                        <a:t>准备工作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646810"/>
                  </a:ext>
                </a:extLst>
              </a:tr>
              <a:tr h="68054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水 </a:t>
                      </a:r>
                      <a:r>
                        <a:rPr lang="en-US" altLang="zh-CN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+ 0.1% </a:t>
                      </a:r>
                      <a:r>
                        <a:rPr lang="zh-CN" altLang="en-US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甲酸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QSM</a:t>
                      </a:r>
                      <a:r>
                        <a:rPr lang="zh-CN" altLang="en-US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：</a:t>
                      </a:r>
                      <a:r>
                        <a:rPr lang="en-US" altLang="zh-CN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A 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和 </a:t>
                      </a:r>
                      <a:r>
                        <a:rPr lang="en-US" altLang="zh-CN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B 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管路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SM-FTN </a:t>
                      </a:r>
                      <a:r>
                        <a:rPr lang="zh-CN" altLang="en-US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或 </a:t>
                      </a:r>
                      <a:r>
                        <a:rPr lang="en-US" altLang="zh-CN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SM-FL</a:t>
                      </a:r>
                      <a:r>
                        <a:rPr lang="zh-CN" altLang="en-US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：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清除管路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1 mL 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甲酸装于 </a:t>
                      </a:r>
                      <a:r>
                        <a:rPr lang="en-US" altLang="zh-CN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1 L 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水瓶中，或</a:t>
                      </a:r>
                      <a:b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</a:br>
                      <a:r>
                        <a:rPr lang="en-US" altLang="zh-CN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500 µL 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甲酸装于 </a:t>
                      </a:r>
                      <a:r>
                        <a:rPr lang="en-US" altLang="zh-CN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500 mL 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水瓶中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705708"/>
                  </a:ext>
                </a:extLst>
              </a:tr>
              <a:tr h="85860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aseline="0" dirty="0">
                          <a:ea typeface="Source Han Sans CN Regular" panose="020B0500000000000000" pitchFamily="34" charset="-128"/>
                        </a:rPr>
                        <a:t>乙腈</a:t>
                      </a:r>
                      <a:r>
                        <a:rPr lang="en-US" altLang="zh-CN" sz="1200" baseline="0" dirty="0">
                          <a:ea typeface="Source Han Sans CN Regular" panose="020B0500000000000000" pitchFamily="34" charset="-128"/>
                        </a:rPr>
                        <a:t>+ 0.1% </a:t>
                      </a:r>
                      <a:r>
                        <a:rPr lang="zh-CN" altLang="en-US" sz="1200" baseline="0" dirty="0">
                          <a:ea typeface="Source Han Sans CN Regular" panose="020B0500000000000000" pitchFamily="34" charset="-128"/>
                        </a:rPr>
                        <a:t>甲酸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baseline="0" dirty="0">
                          <a:ea typeface="Source Han Sans CN Regular" panose="020B0500000000000000" pitchFamily="34" charset="-128"/>
                        </a:rPr>
                        <a:t>QSM</a:t>
                      </a:r>
                      <a:r>
                        <a:rPr lang="zh-CN" altLang="en-US" sz="1200" b="1" baseline="0" dirty="0">
                          <a:ea typeface="Source Han Sans CN Regular" panose="020B0500000000000000" pitchFamily="34" charset="-128"/>
                        </a:rPr>
                        <a:t>：</a:t>
                      </a:r>
                      <a:r>
                        <a:rPr lang="en-US" altLang="zh-CN" sz="1200" baseline="0" dirty="0">
                          <a:ea typeface="Source Han Sans CN Regular" panose="020B0500000000000000" pitchFamily="34" charset="-128"/>
                        </a:rPr>
                        <a:t>C </a:t>
                      </a:r>
                      <a:r>
                        <a:rPr lang="zh-CN" altLang="en-US" sz="1200" baseline="0" dirty="0">
                          <a:ea typeface="Source Han Sans CN Regular" panose="020B0500000000000000" pitchFamily="34" charset="-128"/>
                        </a:rPr>
                        <a:t>和 </a:t>
                      </a:r>
                      <a:r>
                        <a:rPr lang="en-US" altLang="zh-CN" sz="1200" baseline="0" dirty="0">
                          <a:ea typeface="Source Han Sans CN Regular" panose="020B0500000000000000" pitchFamily="34" charset="-128"/>
                        </a:rPr>
                        <a:t>D </a:t>
                      </a:r>
                      <a:r>
                        <a:rPr lang="zh-CN" altLang="en-US" sz="1200" baseline="0" dirty="0">
                          <a:ea typeface="Source Han Sans CN Regular" panose="020B0500000000000000" pitchFamily="34" charset="-128"/>
                        </a:rPr>
                        <a:t>管路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baseline="0" dirty="0">
                          <a:ea typeface="Source Han Sans CN Regular" panose="020B0500000000000000" pitchFamily="34" charset="-128"/>
                        </a:rPr>
                        <a:t>SM-FTN</a:t>
                      </a:r>
                      <a:r>
                        <a:rPr lang="zh-CN" altLang="en-US" sz="1200" b="1" baseline="0" dirty="0">
                          <a:ea typeface="Source Han Sans CN Regular" panose="020B0500000000000000" pitchFamily="34" charset="-128"/>
                        </a:rPr>
                        <a:t>：</a:t>
                      </a:r>
                      <a:r>
                        <a:rPr lang="zh-CN" altLang="en-US" sz="1200" baseline="0" dirty="0">
                          <a:ea typeface="Source Han Sans CN Regular" panose="020B0500000000000000" pitchFamily="34" charset="-128"/>
                        </a:rPr>
                        <a:t>清洗管路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baseline="0" dirty="0">
                          <a:ea typeface="Source Han Sans CN Regular" panose="020B0500000000000000" pitchFamily="34" charset="-128"/>
                        </a:rPr>
                        <a:t>SM-FL</a:t>
                      </a:r>
                      <a:r>
                        <a:rPr lang="zh-CN" altLang="en-US" sz="1200" b="1" baseline="0" dirty="0">
                          <a:ea typeface="Source Han Sans CN Regular" panose="020B0500000000000000" pitchFamily="34" charset="-128"/>
                        </a:rPr>
                        <a:t>：</a:t>
                      </a:r>
                      <a:r>
                        <a:rPr lang="zh-CN" altLang="en-US" sz="1200" baseline="0" dirty="0">
                          <a:ea typeface="Source Han Sans CN Regular" panose="020B0500000000000000" pitchFamily="34" charset="-128"/>
                        </a:rPr>
                        <a:t>清洗和强清洗管路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1 mL </a:t>
                      </a: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甲酸装于 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1 L </a:t>
                      </a: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乙腈瓶中，或</a:t>
                      </a:r>
                      <a:br>
                        <a:rPr lang="zh-CN" altLang="en-US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</a:b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500 µL </a:t>
                      </a: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甲酸装于 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500 mL </a:t>
                      </a: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乙腈瓶中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57398"/>
                  </a:ext>
                </a:extLst>
              </a:tr>
              <a:tr h="55200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90:10 </a:t>
                      </a:r>
                      <a:r>
                        <a:rPr lang="zh-CN" altLang="en-US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水</a:t>
                      </a:r>
                      <a:r>
                        <a:rPr lang="en-US" altLang="zh-CN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/</a:t>
                      </a:r>
                      <a:r>
                        <a:rPr lang="zh-CN" altLang="en-US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乙腈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QSM</a:t>
                      </a:r>
                      <a:r>
                        <a:rPr lang="zh-CN" altLang="en-US" sz="12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：密封清洗管路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50 mL 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甲醇溶于 </a:t>
                      </a:r>
                      <a:r>
                        <a:rPr lang="en-US" altLang="zh-CN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450 mL </a:t>
                      </a:r>
                      <a:r>
                        <a:rPr lang="zh-CN" altLang="en-US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Source Han Sans CN Regular" panose="020B0500000000000000" pitchFamily="34" charset="-128"/>
                        </a:rPr>
                        <a:t>水中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553197"/>
                  </a:ext>
                </a:extLst>
              </a:tr>
            </a:tbl>
          </a:graphicData>
        </a:graphic>
      </p:graphicFrame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76721B47-867D-44D0-ABBE-6E0972C1C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制备样品和溶剂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E98647-6C69-40EF-B3F3-7A905A733AB9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ACQUITY Premier QSM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和 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ACQUITY UPLC H-Class (Plus)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B2D655-E966-4393-9291-5638AE736F8E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制备流动相</a:t>
            </a:r>
          </a:p>
        </p:txBody>
      </p:sp>
      <p:sp>
        <p:nvSpPr>
          <p:cNvPr id="55" name="Action Button: Return 5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3D8546B-1D17-4D1C-8459-309FFDF968DE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1162D9-A35C-4CD1-B859-7C9733A2A582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AEB3E1A-DB8B-48F0-B22B-C4EED14A9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38798"/>
            <a:ext cx="1075478" cy="6325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14EA2EA-65EC-4523-9B74-2672B0309DAE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76D87B-237D-6E24-0F19-337032D51786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（沃特世）知识数据库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016376-3B81-7AC5-9151-1973C3CAB68E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A44210-8025-5711-E876-19AD58C32976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203A899-B18B-B7A3-E5BE-B66A65D4E6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B6A7D63-9B5E-663A-4F86-DA47011D3B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3302F1E-3098-2B77-1BED-2953E3D22D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5475D95-120B-894E-4E24-1D2E234B21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2CEDE5F-EC8E-CA8D-FFC9-2914782C21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25F6A84-BCBA-9847-B5E4-F05BA4BADD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DABA9EE-8B69-AB9B-0920-62412A8F6C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03111A7-B257-F5C9-D429-C803AA59E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5968EF7-326A-7118-BEA7-617220F1677A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D4C2D70-08D5-3862-A01F-A3D919701EF5}"/>
                  </a:ext>
                </a:extLst>
              </p:cNvPr>
              <p:cNvCxnSpPr>
                <a:stCxn id="15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23627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制备样品和溶剂</a:t>
            </a: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EF3DC00A-AA51-4069-B688-793F72ED1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308750"/>
              </p:ext>
            </p:extLst>
          </p:nvPr>
        </p:nvGraphicFramePr>
        <p:xfrm>
          <a:off x="158424" y="1916754"/>
          <a:ext cx="5010225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225">
                  <a:extLst>
                    <a:ext uri="{9D8B030D-6E8A-4147-A177-3AD203B41FA5}">
                      <a16:colId xmlns:a16="http://schemas.microsoft.com/office/drawing/2014/main" val="3969189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i="0" baseline="0" dirty="0">
                          <a:ea typeface="Source Han Sans CN Regular" panose="020B0500000000000000" pitchFamily="34" charset="-128"/>
                        </a:rPr>
                        <a:t>ACQUITY Premier (BSM)</a:t>
                      </a:r>
                    </a:p>
                    <a:p>
                      <a:r>
                        <a:rPr lang="en-US" altLang="zh-CN" i="0" baseline="0" dirty="0">
                          <a:ea typeface="Source Han Sans CN Regular" panose="020B0500000000000000" pitchFamily="34" charset="-128"/>
                        </a:rPr>
                        <a:t>and ACQUITY UPLC I-Class (Plus)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646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i="0" baseline="0" dirty="0">
                          <a:ea typeface="Source Han Sans CN Regular" panose="020B0500000000000000" pitchFamily="34" charset="-128"/>
                        </a:rPr>
                        <a:t>稀释液：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i="0" baseline="0" dirty="0">
                          <a:ea typeface="Source Han Sans CN Regular" panose="020B0500000000000000" pitchFamily="34" charset="-128"/>
                        </a:rPr>
                        <a:t>含 </a:t>
                      </a:r>
                      <a:r>
                        <a:rPr lang="en-US" altLang="zh-CN" sz="1200" i="0" baseline="0" dirty="0">
                          <a:ea typeface="Source Han Sans CN Regular" panose="020B0500000000000000" pitchFamily="34" charset="-128"/>
                        </a:rPr>
                        <a:t>0.1% </a:t>
                      </a:r>
                      <a:r>
                        <a:rPr lang="zh-CN" altLang="en-US" sz="1200" i="0" baseline="0" dirty="0">
                          <a:ea typeface="Source Han Sans CN Regular" panose="020B0500000000000000" pitchFamily="34" charset="-128"/>
                        </a:rPr>
                        <a:t>甲酸的 </a:t>
                      </a:r>
                      <a:r>
                        <a:rPr lang="en-US" altLang="zh-CN" sz="1200" i="0" baseline="0" dirty="0">
                          <a:highlight>
                            <a:srgbClr val="CBD6E7"/>
                          </a:highlight>
                          <a:ea typeface="Source Han Sans CN Regular" panose="020B0500000000000000" pitchFamily="34" charset="-128"/>
                        </a:rPr>
                        <a:t>85:15 </a:t>
                      </a:r>
                      <a:r>
                        <a:rPr lang="zh-CN" altLang="en-US" sz="1200" i="0" baseline="0" dirty="0">
                          <a:highlight>
                            <a:srgbClr val="CBD6E7"/>
                          </a:highlight>
                          <a:ea typeface="Source Han Sans CN Regular" panose="020B0500000000000000" pitchFamily="34" charset="-128"/>
                        </a:rPr>
                        <a:t>水</a:t>
                      </a:r>
                      <a:r>
                        <a:rPr lang="en-US" altLang="zh-CN" sz="1200" i="0" baseline="0" dirty="0">
                          <a:highlight>
                            <a:srgbClr val="CBD6E7"/>
                          </a:highlight>
                          <a:ea typeface="Source Han Sans CN Regular" panose="020B0500000000000000" pitchFamily="34" charset="-128"/>
                        </a:rPr>
                        <a:t>/</a:t>
                      </a:r>
                      <a:r>
                        <a:rPr lang="zh-CN" altLang="en-US" sz="1200" i="0" baseline="0" dirty="0">
                          <a:highlight>
                            <a:srgbClr val="CBD6E7"/>
                          </a:highlight>
                          <a:ea typeface="Source Han Sans CN Regular" panose="020B0500000000000000" pitchFamily="34" charset="-128"/>
                        </a:rPr>
                        <a:t>乙腈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b="1" i="0" baseline="0" dirty="0">
                        <a:solidFill>
                          <a:schemeClr val="tx2">
                            <a:lumMod val="75000"/>
                          </a:schemeClr>
                        </a:solidFill>
                        <a:ea typeface="Source Han Sans CN Regular" panose="020B0500000000000000" pitchFamily="34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分析物：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使用上述稀释剂按 </a:t>
                      </a:r>
                      <a:r>
                        <a:rPr lang="en-US" altLang="zh-CN" sz="1200" b="1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1:X </a:t>
                      </a:r>
                      <a:r>
                        <a:rPr lang="zh-CN" altLang="en-US" sz="1200" b="1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比例</a:t>
                      </a:r>
                      <a:r>
                        <a:rPr lang="zh-CN" altLang="en-US" sz="1200" b="0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稀释 </a:t>
                      </a:r>
                      <a:r>
                        <a:rPr lang="en-US" altLang="zh-CN" sz="1200" b="0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QC </a:t>
                      </a:r>
                      <a:r>
                        <a:rPr lang="zh-CN" altLang="en-US" sz="1200" b="0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标准品</a:t>
                      </a:r>
                      <a:r>
                        <a:rPr lang="zh-CN" altLang="en-US" sz="1600" b="0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*</a:t>
                      </a:r>
                      <a:r>
                        <a:rPr lang="zh-CN" altLang="en-US" sz="1200" b="0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70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50" b="1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样品瓶位置：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使用 </a:t>
                      </a:r>
                      <a:r>
                        <a:rPr lang="en-US" altLang="zh-CN" sz="1200" b="0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2 -mL LC-MS </a:t>
                      </a:r>
                      <a:r>
                        <a:rPr lang="zh-CN" altLang="en-US" sz="1200" b="0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认证 </a:t>
                      </a:r>
                      <a:r>
                        <a:rPr lang="en-US" altLang="zh-CN" sz="1200" b="0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Waters</a:t>
                      </a:r>
                      <a:r>
                        <a:rPr lang="zh-CN" altLang="en-US" sz="1200" b="0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（沃特世）样品瓶：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zh-CN" altLang="en-US" sz="1200" b="0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将一个空白样品瓶（</a:t>
                      </a:r>
                      <a:r>
                        <a:rPr lang="en-US" altLang="zh-CN" sz="1200" b="0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100% </a:t>
                      </a:r>
                      <a:r>
                        <a:rPr lang="zh-CN" altLang="en-US" sz="1200" b="0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稀释剂）放入</a:t>
                      </a:r>
                      <a:r>
                        <a:rPr lang="zh-CN" altLang="en-US" sz="1200" b="1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托盘 </a:t>
                      </a:r>
                      <a:r>
                        <a:rPr lang="en-US" altLang="zh-CN" sz="1200" b="1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1</a:t>
                      </a:r>
                      <a:r>
                        <a:rPr lang="zh-CN" altLang="en-US" sz="1200" b="1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，位置 </a:t>
                      </a:r>
                      <a:r>
                        <a:rPr lang="en-US" altLang="zh-CN" sz="1200" b="1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A,1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zh-CN" altLang="en-US" sz="1200" b="0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将一个装有稀释 </a:t>
                      </a:r>
                      <a:r>
                        <a:rPr lang="en-US" altLang="zh-CN" sz="1200" b="0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QC </a:t>
                      </a:r>
                      <a:r>
                        <a:rPr lang="zh-CN" altLang="en-US" sz="1200" b="0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溶液的样品瓶放入</a:t>
                      </a:r>
                      <a:r>
                        <a:rPr lang="zh-CN" altLang="en-US" sz="1200" b="1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托盘 </a:t>
                      </a:r>
                      <a:r>
                        <a:rPr lang="en-US" altLang="zh-CN" sz="1200" b="1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1</a:t>
                      </a:r>
                      <a:r>
                        <a:rPr lang="zh-CN" altLang="en-US" sz="1200" b="1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，位置 </a:t>
                      </a:r>
                      <a:r>
                        <a:rPr lang="en-US" altLang="zh-CN" sz="1200" b="1" i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A,2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469627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46362AF-48CC-48E7-9839-5D450C5FCDC0}"/>
              </a:ext>
            </a:extLst>
          </p:cNvPr>
          <p:cNvSpPr txBox="1"/>
          <p:nvPr/>
        </p:nvSpPr>
        <p:spPr>
          <a:xfrm>
            <a:off x="5168716" y="3094103"/>
            <a:ext cx="3954935" cy="6001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*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3"/>
              </a:rPr>
              <a:t>700002741CN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– 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启动溶液，</a:t>
            </a:r>
            <a:r>
              <a:rPr lang="en-US" altLang="zh-CN" sz="12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X = 10,000</a:t>
            </a:r>
          </a:p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制备分析物和空白溶液</a:t>
            </a:r>
          </a:p>
        </p:txBody>
      </p:sp>
      <p:sp>
        <p:nvSpPr>
          <p:cNvPr id="53" name="Action Button: Return 52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FB906E90-900C-4332-BD36-82AB83429BC1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19DAFA-E2DF-4063-9D0D-5262DF137C4E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4" action="ppaction://hlinksldjump"/>
              </a:rPr>
              <a:t>返回主页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C22972E-3F62-4FD5-9E10-2C6A2EE5E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262" y="229374"/>
            <a:ext cx="1075478" cy="632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8D6C1E-5AA6-711C-1AB1-8A4C5EF0C4AC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2D84B9-7975-2B07-D71F-AD1B67729C86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A20509-9C27-B4BE-283E-87F2AABF1318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9E23A5-46D2-5C5B-A761-ACBF933B1681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C4ED817-026D-8C06-9649-1C38750FFA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625D566-E694-0AE1-056A-BE26ED321C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FDA7E7F-DAED-4D23-FA18-99C15F565F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DB78EBB-8F0B-8173-73D3-EA8FC79FA7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68CC914-2FA3-047A-E04F-D98C9C2F1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ABF380A-E1F0-8FA1-7A69-D03E3B4167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BD9D386-B4C0-F998-E41C-87135A5338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DAA5081-CB6C-CA6D-5FDC-BBA7A49A51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3D56716-B17C-3954-DC77-9C48CC8825A1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2DE9E79-6311-5E08-2B3A-F0E9E2902D06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82451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709952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液相设置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A74EE0D0-183B-440B-B9B0-F7CC69AFC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4108" y="2217116"/>
            <a:ext cx="7871840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确保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UPLC BEH C18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2.1 x 50-mm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1.7-µm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）色谱柱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(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3"/>
              </a:rPr>
              <a:t>186002350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)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或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Premier BEH C18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2.1 x 50-mm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1.7-µm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）色谱柱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(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4"/>
              </a:rPr>
              <a:t>186009452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)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安装在柱温箱或色谱柱管理器中。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将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系统出口管接入合适的废液容器中。</a:t>
            </a:r>
          </a:p>
        </p:txBody>
      </p:sp>
      <p:sp>
        <p:nvSpPr>
          <p:cNvPr id="54" name="Action Button: Return 5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BF7EBB2-1C6E-4872-8081-AA7AD6176929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7AC070-E65F-418C-9CDC-D0D88CE004FE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5" action="ppaction://hlinksldjump"/>
              </a:rPr>
              <a:t>返回主页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EFF82FA-4C22-41BB-9CF0-8A600B9B4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CDF16CC-AA48-0939-5E9F-72153C0644BD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4C7EE0-24D3-2E52-D428-5A7A4186E402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8C98F7F-3B01-FE9B-8C4F-2C4C99D9C878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D8FB0E0-80A2-3FDB-D950-AA96B653F5B0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7184A18-05F4-ED05-6489-3D32B4B366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F5D44A5-F4C9-CACC-0D74-18AEEB70EC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7D5EDEB-724D-56FA-8279-38C8DE3021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2E41A03-93CA-6DAF-EFE4-40F4DEC7D8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B713CB7-459D-9B1A-FB93-022DCB9252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C0C77E9-43EA-B011-E5E9-A2432E7EF5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9DC2AFA-72A9-7B75-0ACF-E5EE9B804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659CAC2-C027-A8E3-08F5-6B67FC1D16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312AAAF-1D20-B339-3483-C1B1D93A0D78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65607FC-36BB-B839-68A3-589992AF6E35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18837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液相设置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-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启动 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A74EE0D0-183B-440B-B9B0-F7CC69AFC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88" y="1674952"/>
            <a:ext cx="4850650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Console Navigation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（控制台导航）中，单击</a:t>
            </a:r>
            <a:r>
              <a:rPr lang="zh-CN" altLang="en-US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系统名称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LCMS system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LCMS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系统，如屏幕截图所示）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Startup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（系统启动）。</a:t>
            </a: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5" name="Action Button: Return 5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C791E95-77DF-44A0-A98B-6818ADEC3CBB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D39E44-71D0-43F3-95EF-20F858DCE10B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E34D7F3-36D6-409B-B2BB-C396A8330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37F3D-867B-4097-92F1-616B3FB79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474" y="1051561"/>
            <a:ext cx="1895740" cy="33627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888731-80BD-444B-B482-7FF3ADCEA097}"/>
              </a:ext>
            </a:extLst>
          </p:cNvPr>
          <p:cNvSpPr/>
          <p:nvPr/>
        </p:nvSpPr>
        <p:spPr>
          <a:xfrm>
            <a:off x="5432083" y="2042920"/>
            <a:ext cx="854804" cy="1860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93D693-9605-4A69-9D80-99FD9D220A9A}"/>
              </a:ext>
            </a:extLst>
          </p:cNvPr>
          <p:cNvSpPr/>
          <p:nvPr/>
        </p:nvSpPr>
        <p:spPr>
          <a:xfrm>
            <a:off x="6264995" y="1685372"/>
            <a:ext cx="364896" cy="344488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58A50F-1D8F-4E7F-AF50-96C205490360}"/>
              </a:ext>
            </a:extLst>
          </p:cNvPr>
          <p:cNvSpPr txBox="1"/>
          <p:nvPr/>
        </p:nvSpPr>
        <p:spPr>
          <a:xfrm>
            <a:off x="6301215" y="1682253"/>
            <a:ext cx="47983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4220C37-19D1-4940-AC5B-B9152E91A93C}"/>
              </a:ext>
            </a:extLst>
          </p:cNvPr>
          <p:cNvSpPr/>
          <p:nvPr/>
        </p:nvSpPr>
        <p:spPr>
          <a:xfrm>
            <a:off x="5475846" y="3435641"/>
            <a:ext cx="854804" cy="1860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95D2EDC-DEB6-41E5-8DD5-7BC4AC357F64}"/>
              </a:ext>
            </a:extLst>
          </p:cNvPr>
          <p:cNvSpPr/>
          <p:nvPr/>
        </p:nvSpPr>
        <p:spPr>
          <a:xfrm>
            <a:off x="6313156" y="3074974"/>
            <a:ext cx="364896" cy="344488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00010D-6DBF-45BC-BA74-460AB05A92C4}"/>
              </a:ext>
            </a:extLst>
          </p:cNvPr>
          <p:cNvSpPr txBox="1"/>
          <p:nvPr/>
        </p:nvSpPr>
        <p:spPr>
          <a:xfrm>
            <a:off x="6344978" y="3074974"/>
            <a:ext cx="47983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043DA6-F514-4C1A-642D-C15615D045CB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A3CE36-C38A-026A-1713-F691E988D0DB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18DAB8-56E1-E795-D63A-17072C6ECD8F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2D914C-9BB4-88BA-3EB3-2136437CC709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E6DE30B-9768-BACA-A7D2-DE8872E3B1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BC0363B-BABE-18B0-2C38-16DFC25A57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2D40E7B-5252-B588-A923-2B7E559B95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A5D33C3-AFEC-8680-D202-7E32EA8B94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D7C87CD-EE3B-1032-7860-6DD74D63CC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E0A3277-9256-9A47-57A4-893D0132F0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DA91068-4EFD-8891-2026-3656A2A1FD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E020E3A-2EAE-F274-B9C7-A88785A491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F68B2FD-A34E-D6F8-5DF9-167501DBCB48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9A9EA28-9697-C144-D83D-E9AB6238EBB6}"/>
                  </a:ext>
                </a:extLst>
              </p:cNvPr>
              <p:cNvCxnSpPr>
                <a:stCxn id="20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20573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液相设置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-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启动 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A74EE0D0-183B-440B-B9B0-F7CC69AFC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88" y="1674952"/>
            <a:ext cx="8485826" cy="369332"/>
          </a:xfrm>
        </p:spPr>
        <p:txBody>
          <a:bodyPr/>
          <a:lstStyle/>
          <a:p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如下表所示，在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Prime Solvents &gt; Solvent Manager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（灌注溶剂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溶剂管理器）选项卡上指定设置：</a:t>
            </a:r>
          </a:p>
          <a:p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graphicFrame>
        <p:nvGraphicFramePr>
          <p:cNvPr id="41" name="Table 50">
            <a:extLst>
              <a:ext uri="{FF2B5EF4-FFF2-40B4-BE49-F238E27FC236}">
                <a16:creationId xmlns:a16="http://schemas.microsoft.com/office/drawing/2014/main" id="{11A944F7-C16E-4410-8CC3-7CD9FB6BA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43116"/>
              </p:ext>
            </p:extLst>
          </p:nvPr>
        </p:nvGraphicFramePr>
        <p:xfrm>
          <a:off x="1701991" y="2345807"/>
          <a:ext cx="5459460" cy="192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38">
                  <a:extLst>
                    <a:ext uri="{9D8B030D-6E8A-4147-A177-3AD203B41FA5}">
                      <a16:colId xmlns:a16="http://schemas.microsoft.com/office/drawing/2014/main" val="999500291"/>
                    </a:ext>
                  </a:extLst>
                </a:gridCol>
                <a:gridCol w="2068285">
                  <a:extLst>
                    <a:ext uri="{9D8B030D-6E8A-4147-A177-3AD203B41FA5}">
                      <a16:colId xmlns:a16="http://schemas.microsoft.com/office/drawing/2014/main" val="1704536617"/>
                    </a:ext>
                  </a:extLst>
                </a:gridCol>
                <a:gridCol w="1685937">
                  <a:extLst>
                    <a:ext uri="{9D8B030D-6E8A-4147-A177-3AD203B41FA5}">
                      <a16:colId xmlns:a16="http://schemas.microsoft.com/office/drawing/2014/main" val="816717884"/>
                    </a:ext>
                  </a:extLst>
                </a:gridCol>
              </a:tblGrid>
              <a:tr h="2248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选项卡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参数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891821"/>
                  </a:ext>
                </a:extLst>
              </a:tr>
              <a:tr h="224821">
                <a:tc rowSpan="6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Prime solvents [BSM]</a:t>
                      </a:r>
                      <a:r>
                        <a:rPr lang="zh-CN" altLang="en-US" sz="1050" baseline="0" dirty="0">
                          <a:ea typeface="Source Han Sans CN Regular" panose="020B0500000000000000" pitchFamily="34" charset="-128"/>
                        </a:rPr>
                        <a:t>（灌注溶剂 </a:t>
                      </a:r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[BSM]</a:t>
                      </a:r>
                      <a:r>
                        <a:rPr lang="zh-CN" altLang="en-US" sz="1050" baseline="0" dirty="0">
                          <a:ea typeface="Source Han Sans CN Regular" panose="020B0500000000000000" pitchFamily="34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A1 </a:t>
                      </a:r>
                      <a:r>
                        <a:rPr lang="zh-CN" altLang="en-US" sz="1050" baseline="0" dirty="0">
                          <a:ea typeface="Source Han Sans CN Regular" panose="020B0500000000000000" pitchFamily="34" charset="-128"/>
                        </a:rPr>
                        <a:t>或 </a:t>
                      </a:r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Selected</a:t>
                      </a:r>
                      <a:r>
                        <a:rPr lang="zh-CN" altLang="en-US" sz="1050" baseline="0" dirty="0">
                          <a:ea typeface="Source Han Sans CN Regular" panose="020B0500000000000000" pitchFamily="34" charset="-128"/>
                        </a:rPr>
                        <a:t>（选中）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4241907"/>
                  </a:ext>
                </a:extLst>
              </a:tr>
              <a:tr h="224821">
                <a:tc vMerge="1">
                  <a:txBody>
                    <a:bodyPr/>
                    <a:lstStyle/>
                    <a:p>
                      <a:pPr algn="l" rtl="0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B1 </a:t>
                      </a:r>
                      <a:r>
                        <a:rPr lang="zh-CN" altLang="en-US" sz="1050" baseline="0" dirty="0">
                          <a:ea typeface="Source Han Sans CN Regular" panose="020B0500000000000000" pitchFamily="34" charset="-128"/>
                        </a:rPr>
                        <a:t>或 </a:t>
                      </a:r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Selected</a:t>
                      </a:r>
                      <a:r>
                        <a:rPr lang="zh-CN" altLang="en-US" sz="1050" baseline="0" dirty="0">
                          <a:ea typeface="Source Han Sans CN Regular" panose="020B0500000000000000" pitchFamily="34" charset="-128"/>
                        </a:rPr>
                        <a:t>（选中）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7552289"/>
                  </a:ext>
                </a:extLst>
              </a:tr>
              <a:tr h="224821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050"/>
                        <a:t>Prime solvents [BSM]（灌注溶剂 [BSM]）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A2 </a:t>
                      </a:r>
                      <a:r>
                        <a:rPr lang="zh-CN" altLang="en-US" sz="1050" baseline="0" dirty="0">
                          <a:ea typeface="Source Han Sans CN Regular" panose="020B0500000000000000" pitchFamily="34" charset="-128"/>
                        </a:rPr>
                        <a:t>或 </a:t>
                      </a:r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Cleared</a:t>
                      </a:r>
                      <a:r>
                        <a:rPr lang="zh-CN" altLang="en-US" sz="1050" baseline="0" dirty="0">
                          <a:ea typeface="Source Han Sans CN Regular" panose="020B0500000000000000" pitchFamily="34" charset="-128"/>
                        </a:rPr>
                        <a:t>（未选中）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4449575"/>
                  </a:ext>
                </a:extLst>
              </a:tr>
              <a:tr h="224821">
                <a:tc vMerge="1">
                  <a:txBody>
                    <a:bodyPr/>
                    <a:lstStyle/>
                    <a:p>
                      <a:pPr algn="l" rtl="0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B2 </a:t>
                      </a:r>
                      <a:r>
                        <a:rPr lang="zh-CN" altLang="en-US" sz="1050" baseline="0" dirty="0">
                          <a:ea typeface="Source Han Sans CN Regular" panose="020B0500000000000000" pitchFamily="34" charset="-128"/>
                        </a:rPr>
                        <a:t>或 </a:t>
                      </a:r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Cleared</a:t>
                      </a:r>
                      <a:r>
                        <a:rPr lang="zh-CN" altLang="en-US" sz="1050" baseline="0" dirty="0">
                          <a:ea typeface="Source Han Sans CN Regular" panose="020B0500000000000000" pitchFamily="34" charset="-128"/>
                        </a:rPr>
                        <a:t>（未选中）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6971368"/>
                  </a:ext>
                </a:extLst>
              </a:tr>
              <a:tr h="224821">
                <a:tc vMerge="1">
                  <a:txBody>
                    <a:bodyPr/>
                    <a:lstStyle/>
                    <a:p>
                      <a:pPr algn="l" rtl="0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Seal Wash</a:t>
                      </a:r>
                      <a:r>
                        <a:rPr lang="zh-CN" altLang="en-US" sz="1050" baseline="0" dirty="0">
                          <a:ea typeface="Source Han Sans CN Regular" panose="020B0500000000000000" pitchFamily="34" charset="-128"/>
                        </a:rPr>
                        <a:t>（密封清洗液）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Selected</a:t>
                      </a:r>
                      <a:r>
                        <a:rPr lang="zh-CN" altLang="en-US" sz="1050" baseline="0" dirty="0">
                          <a:ea typeface="Source Han Sans CN Regular" panose="020B0500000000000000" pitchFamily="34" charset="-128"/>
                        </a:rPr>
                        <a:t>（选中）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6043304"/>
                  </a:ext>
                </a:extLst>
              </a:tr>
              <a:tr h="224821">
                <a:tc vMerge="1">
                  <a:txBody>
                    <a:bodyPr/>
                    <a:lstStyle/>
                    <a:p>
                      <a:pPr algn="l" rtl="0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Duration of prime</a:t>
                      </a:r>
                      <a:b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</a:br>
                      <a:r>
                        <a:rPr lang="zh-CN" altLang="en-US" sz="1050" baseline="0" dirty="0">
                          <a:ea typeface="Source Han Sans CN Regular" panose="020B0500000000000000" pitchFamily="34" charset="-128"/>
                        </a:rPr>
                        <a:t>（灌注持续时间）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Five minutes </a:t>
                      </a:r>
                      <a:b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</a:br>
                      <a:r>
                        <a:rPr lang="zh-CN" altLang="en-US" sz="1050" baseline="0" dirty="0">
                          <a:ea typeface="Source Han Sans CN Regular" panose="020B0500000000000000" pitchFamily="34" charset="-128"/>
                        </a:rPr>
                        <a:t>（</a:t>
                      </a:r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5 </a:t>
                      </a:r>
                      <a:r>
                        <a:rPr lang="zh-CN" altLang="en-US" sz="1050" baseline="0" dirty="0">
                          <a:ea typeface="Source Han Sans CN Regular" panose="020B0500000000000000" pitchFamily="34" charset="-128"/>
                        </a:rPr>
                        <a:t>分钟）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0346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50C48F0-B9AA-426D-9F39-2BBC199F1B0A}"/>
              </a:ext>
            </a:extLst>
          </p:cNvPr>
          <p:cNvSpPr txBox="1"/>
          <p:nvPr/>
        </p:nvSpPr>
        <p:spPr>
          <a:xfrm>
            <a:off x="7420396" y="3463543"/>
            <a:ext cx="55025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1/2</a:t>
            </a:r>
          </a:p>
        </p:txBody>
      </p:sp>
      <p:sp>
        <p:nvSpPr>
          <p:cNvPr id="55" name="Action Button: Return 5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C791E95-77DF-44A0-A98B-6818ADEC3CBB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D39E44-71D0-43F3-95EF-20F858DCE10B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E34D7F3-36D6-409B-B2BB-C396A8330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10B73C-8FA4-47D2-B5E7-F4524247B3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19" t="24518" r="23001" b="19076"/>
          <a:stretch/>
        </p:blipFill>
        <p:spPr>
          <a:xfrm>
            <a:off x="6827424" y="2672012"/>
            <a:ext cx="111968" cy="13111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2634000-3AFE-476B-BFB3-E5D65A9343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19" t="24518" r="23001" b="19076"/>
          <a:stretch/>
        </p:blipFill>
        <p:spPr>
          <a:xfrm>
            <a:off x="6829600" y="2922383"/>
            <a:ext cx="111968" cy="131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9A4218-E66A-4B86-B2A1-29ECB073B1CA}"/>
              </a:ext>
            </a:extLst>
          </p:cNvPr>
          <p:cNvSpPr/>
          <p:nvPr/>
        </p:nvSpPr>
        <p:spPr>
          <a:xfrm>
            <a:off x="6827424" y="3174945"/>
            <a:ext cx="111968" cy="1311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D223189-08A4-417B-A317-C9078A0457EB}"/>
              </a:ext>
            </a:extLst>
          </p:cNvPr>
          <p:cNvSpPr/>
          <p:nvPr/>
        </p:nvSpPr>
        <p:spPr>
          <a:xfrm>
            <a:off x="6829599" y="3422051"/>
            <a:ext cx="111968" cy="1311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6BE38A5-F030-42BF-B5D9-2F00735A76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19" t="24518" r="23001" b="19076"/>
          <a:stretch/>
        </p:blipFill>
        <p:spPr>
          <a:xfrm>
            <a:off x="6828512" y="3675677"/>
            <a:ext cx="111968" cy="13111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22FAFC0-CC85-4FDE-A8AB-8F3467EB5F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19" t="24518" r="23001" b="19076"/>
          <a:stretch/>
        </p:blipFill>
        <p:spPr>
          <a:xfrm>
            <a:off x="2476553" y="3614543"/>
            <a:ext cx="111968" cy="1311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4FEFEBE-18D9-DC17-0AE5-0E88EC795984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0CF567-B08F-6CEE-5EF7-07159810CAED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C1B1EB-1846-E539-10D8-3313BF151F79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EBEF83F-D97D-52A4-F30C-FAC306CE2E66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2CCFEF1-D141-6F5D-2A11-12B83967E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7D525AB-CF70-A456-D252-95F1BE5411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ECA350B-3851-06FA-0781-BC2A846B33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D7E5365-680E-BA92-E2B0-3755AAB584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E2DDB36-ECA3-FEE0-4BF9-73858D705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7050D4E-DAAC-1C82-49DC-4EEBD008C5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8FC974F-D2D3-B4A2-B067-F3E927F51C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CE6CD63-2262-3083-0DB3-3E35045BD4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5DB4CED-0570-5D40-6D1B-E1281BA8A0AC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49C5BFA-C6CC-A6EB-E984-1A0EC0828961}"/>
                  </a:ext>
                </a:extLst>
              </p:cNvPr>
              <p:cNvCxnSpPr>
                <a:stCxn id="19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26489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液相设置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-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启动 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A74EE0D0-183B-440B-B9B0-F7CC69AFC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87" y="1674952"/>
            <a:ext cx="8675411" cy="369332"/>
          </a:xfrm>
        </p:spPr>
        <p:txBody>
          <a:bodyPr/>
          <a:lstStyle/>
          <a:p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如下表所示，在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Equilibrate to Method &gt; Solvent Manager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（平衡到方法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溶剂管理器）选项卡上指定设置：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0C48F0-B9AA-426D-9F39-2BBC199F1B0A}"/>
              </a:ext>
            </a:extLst>
          </p:cNvPr>
          <p:cNvSpPr txBox="1"/>
          <p:nvPr/>
        </p:nvSpPr>
        <p:spPr>
          <a:xfrm>
            <a:off x="7420396" y="3412269"/>
            <a:ext cx="55025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2/2</a:t>
            </a:r>
          </a:p>
        </p:txBody>
      </p:sp>
      <p:graphicFrame>
        <p:nvGraphicFramePr>
          <p:cNvPr id="42" name="Table 50">
            <a:extLst>
              <a:ext uri="{FF2B5EF4-FFF2-40B4-BE49-F238E27FC236}">
                <a16:creationId xmlns:a16="http://schemas.microsoft.com/office/drawing/2014/main" id="{0F208B47-CD16-487A-BC46-DB832CEB9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420103"/>
              </p:ext>
            </p:extLst>
          </p:nvPr>
        </p:nvGraphicFramePr>
        <p:xfrm>
          <a:off x="1691235" y="2291787"/>
          <a:ext cx="5664425" cy="180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620">
                  <a:extLst>
                    <a:ext uri="{9D8B030D-6E8A-4147-A177-3AD203B41FA5}">
                      <a16:colId xmlns:a16="http://schemas.microsoft.com/office/drawing/2014/main" val="999500291"/>
                    </a:ext>
                  </a:extLst>
                </a:gridCol>
                <a:gridCol w="786493">
                  <a:extLst>
                    <a:ext uri="{9D8B030D-6E8A-4147-A177-3AD203B41FA5}">
                      <a16:colId xmlns:a16="http://schemas.microsoft.com/office/drawing/2014/main" val="1704536617"/>
                    </a:ext>
                  </a:extLst>
                </a:gridCol>
                <a:gridCol w="2227823">
                  <a:extLst>
                    <a:ext uri="{9D8B030D-6E8A-4147-A177-3AD203B41FA5}">
                      <a16:colId xmlns:a16="http://schemas.microsoft.com/office/drawing/2014/main" val="4230986671"/>
                    </a:ext>
                  </a:extLst>
                </a:gridCol>
                <a:gridCol w="1085489">
                  <a:extLst>
                    <a:ext uri="{9D8B030D-6E8A-4147-A177-3AD203B41FA5}">
                      <a16:colId xmlns:a16="http://schemas.microsoft.com/office/drawing/2014/main" val="671677369"/>
                    </a:ext>
                  </a:extLst>
                </a:gridCol>
              </a:tblGrid>
              <a:tr h="224821">
                <a:tc>
                  <a:txBody>
                    <a:bodyPr/>
                    <a:lstStyle/>
                    <a:p>
                      <a:endParaRPr lang="zh-CN" altLang="en-US" sz="1100" baseline="0" dirty="0">
                        <a:ea typeface="Source Han Sans CN Regular" panose="020B05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zh-CN" altLang="en-US" sz="1100" baseline="0" dirty="0">
                        <a:ea typeface="Source Han Sans CN Regular" panose="020B05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参数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891821"/>
                  </a:ext>
                </a:extLst>
              </a:tr>
              <a:tr h="426720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Set flow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（设置流量）</a:t>
                      </a:r>
                    </a:p>
                    <a:p>
                      <a:pPr algn="l" rtl="0"/>
                      <a:endParaRPr lang="zh-CN" altLang="en-US" sz="1100" baseline="0" dirty="0">
                        <a:ea typeface="Source Han Sans CN Regular" panose="020B0500000000000000" pitchFamily="34" charset="-128"/>
                      </a:endParaRPr>
                    </a:p>
                    <a:p>
                      <a:pPr algn="l" rtl="0"/>
                      <a:endParaRPr lang="zh-CN" altLang="en-US" sz="1100" baseline="0" dirty="0">
                        <a:ea typeface="Source Han Sans CN Regular" panose="020B0500000000000000" pitchFamily="34" charset="-128"/>
                      </a:endParaRPr>
                    </a:p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Composition mode: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（成分模式：）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Progressive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（逐个）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BSM</a:t>
                      </a:r>
                      <a:endParaRPr lang="zh-CN" altLang="en-US" sz="1100" baseline="0" dirty="0">
                        <a:ea typeface="Source Han Sans CN Regular" panose="020B05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Flow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（流速）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0.5 mL/min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241907"/>
                  </a:ext>
                </a:extLst>
              </a:tr>
              <a:tr h="309245">
                <a:tc vMerge="1">
                  <a:txBody>
                    <a:bodyPr/>
                    <a:lstStyle/>
                    <a:p>
                      <a:pPr algn="l" rtl="0"/>
                      <a:endParaRPr 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Solvent A1 or A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（溶剂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A1 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或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A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319197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pPr algn="l" rtl="0"/>
                      <a:endParaRPr 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Solvent B1 or B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（溶剂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B1 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或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B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082852"/>
                  </a:ext>
                </a:extLst>
              </a:tr>
              <a:tr h="267335">
                <a:tc vMerge="1">
                  <a:txBody>
                    <a:bodyPr/>
                    <a:lstStyle/>
                    <a:p>
                      <a:pPr algn="l" rtl="0"/>
                      <a:endParaRPr 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Solvent A2 or C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（溶剂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A2 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或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C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309930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l" rtl="0"/>
                      <a:endParaRPr 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Solvent B2 or D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（溶剂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B2 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或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D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871454"/>
                  </a:ext>
                </a:extLst>
              </a:tr>
            </a:tbl>
          </a:graphicData>
        </a:graphic>
      </p:graphicFrame>
      <p:sp>
        <p:nvSpPr>
          <p:cNvPr id="55" name="Action Button: Return 5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610874A-5694-40DD-AA64-DAF1B325F3E3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2FA672-7416-458A-B3BC-8DE3FFB76C37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8704630-0D7B-4385-923F-F91560000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DC2B69B-8164-4FDC-A9E2-F368B2D58F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19" t="24518" r="23001" b="19076"/>
          <a:stretch/>
        </p:blipFill>
        <p:spPr>
          <a:xfrm>
            <a:off x="2436262" y="3010792"/>
            <a:ext cx="111968" cy="1311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B0A1C28-AF34-D3C1-2B14-1AE1FE107EC4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82DCBE-22EF-B0EF-B3CD-A1245B1E1B22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177F33-3EDA-F7D3-E725-D6A963564462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DAD6EC-AA33-26A7-24E6-BAA9274F317B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D26560C-A6EC-C999-1B01-4C0E52D620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93F27B0-F432-5FA6-3762-6FB174CC76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746C3DE-BB36-2385-29BF-F7F8A7273D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044AAF2-5050-1E65-7097-C176D39898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5F903BA-D708-F74C-1B91-53D7EC2BE3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3157024-5C2D-D673-744D-05580FF5A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0EB2108-AC8D-12BD-F6D0-BC824AD40B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CFE2A54-E39F-E6CA-7B68-0F621A266C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B0DC332-8C01-58E7-2593-CC1AEF8C1F26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CD73536-EFBF-2763-F7D8-C9BEFDAA3AC0}"/>
                  </a:ext>
                </a:extLst>
              </p:cNvPr>
              <p:cNvCxnSpPr>
                <a:stCxn id="19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95153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液相设置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-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启动 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A74EE0D0-183B-440B-B9B0-F7CC69AFC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88" y="1575369"/>
            <a:ext cx="8442284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如下表所示，在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Prime solvents &gt; Sample Manager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（灌注溶剂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样品管理器）选项卡上指定设置：</a:t>
            </a:r>
          </a:p>
          <a:p>
            <a:pPr>
              <a:lnSpc>
                <a:spcPct val="100000"/>
              </a:lnSpc>
            </a:pPr>
            <a:endParaRPr lang="zh-CN" altLang="en-US" sz="10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如下表所示，在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Equilibrate to Method &gt; Sample Manager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（平衡到方法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样品管理器）选项卡上指定设置：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     仪器系统状态图标（右下角）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Start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（开始）按钮，然后等待</a:t>
            </a:r>
            <a:b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</a:b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液相启动完成 </a:t>
            </a:r>
          </a:p>
        </p:txBody>
      </p:sp>
      <p:sp>
        <p:nvSpPr>
          <p:cNvPr id="55" name="Action Button: Return 5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610874A-5694-40DD-AA64-DAF1B325F3E3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2FA672-7416-458A-B3BC-8DE3FFB76C37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8704630-0D7B-4385-923F-F91560000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E23F30-F29E-41AF-99D8-875D69B3B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041037"/>
              </p:ext>
            </p:extLst>
          </p:nvPr>
        </p:nvGraphicFramePr>
        <p:xfrm>
          <a:off x="4381923" y="1954706"/>
          <a:ext cx="4630314" cy="7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991">
                  <a:extLst>
                    <a:ext uri="{9D8B030D-6E8A-4147-A177-3AD203B41FA5}">
                      <a16:colId xmlns:a16="http://schemas.microsoft.com/office/drawing/2014/main" val="1246268266"/>
                    </a:ext>
                  </a:extLst>
                </a:gridCol>
                <a:gridCol w="1479323">
                  <a:extLst>
                    <a:ext uri="{9D8B030D-6E8A-4147-A177-3AD203B41FA5}">
                      <a16:colId xmlns:a16="http://schemas.microsoft.com/office/drawing/2014/main" val="4134364477"/>
                    </a:ext>
                  </a:extLst>
                </a:gridCol>
              </a:tblGrid>
              <a:tr h="23142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5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Prime solvent</a:t>
                      </a:r>
                      <a:r>
                        <a:rPr lang="zh-CN" altLang="en-US" sz="105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（灌注溶剂）</a:t>
                      </a:r>
                    </a:p>
                  </a:txBody>
                  <a:tcPr>
                    <a:solidFill>
                      <a:srgbClr val="E7EC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B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10688"/>
                  </a:ext>
                </a:extLst>
              </a:tr>
              <a:tr h="2314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baseline="0" dirty="0">
                          <a:solidFill>
                            <a:schemeClr val="bg1"/>
                          </a:solidFill>
                          <a:ea typeface="Source Han Sans CN Regular" panose="020B0500000000000000" pitchFamily="34" charset="-128"/>
                        </a:rPr>
                        <a:t>Prime wash solvent for</a:t>
                      </a:r>
                      <a:r>
                        <a:rPr lang="zh-CN" altLang="en-US" sz="1050" b="1" baseline="0" dirty="0">
                          <a:solidFill>
                            <a:schemeClr val="bg1"/>
                          </a:solidFill>
                          <a:ea typeface="Source Han Sans CN Regular" panose="020B0500000000000000" pitchFamily="34" charset="-128"/>
                        </a:rPr>
                        <a:t>（灌注清洗溶剂：）</a:t>
                      </a:r>
                    </a:p>
                  </a:txBody>
                  <a:tcPr>
                    <a:solidFill>
                      <a:srgbClr val="0077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60 s</a:t>
                      </a:r>
                    </a:p>
                  </a:txBody>
                  <a:tcPr>
                    <a:solidFill>
                      <a:srgbClr val="CB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118793"/>
                  </a:ext>
                </a:extLst>
              </a:tr>
              <a:tr h="2314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baseline="0" dirty="0">
                          <a:solidFill>
                            <a:schemeClr val="bg1"/>
                          </a:solidFill>
                          <a:ea typeface="Source Han Sans CN Regular" panose="020B0500000000000000" pitchFamily="34" charset="-128"/>
                        </a:rPr>
                        <a:t>Prime purge solvent for</a:t>
                      </a:r>
                      <a:r>
                        <a:rPr lang="zh-CN" altLang="en-US" sz="1050" b="1" baseline="0" dirty="0">
                          <a:solidFill>
                            <a:schemeClr val="bg1"/>
                          </a:solidFill>
                          <a:ea typeface="Source Han Sans CN Regular" panose="020B0500000000000000" pitchFamily="34" charset="-128"/>
                        </a:rPr>
                        <a:t>（灌注清除溶剂</a:t>
                      </a:r>
                      <a:r>
                        <a:rPr lang="en-US" altLang="zh-CN" sz="1050" b="1" baseline="0" dirty="0">
                          <a:solidFill>
                            <a:schemeClr val="bg1"/>
                          </a:solidFill>
                          <a:ea typeface="Source Han Sans CN Regular" panose="020B0500000000000000" pitchFamily="34" charset="-128"/>
                        </a:rPr>
                        <a:t>:</a:t>
                      </a:r>
                      <a:r>
                        <a:rPr lang="zh-CN" altLang="en-US" sz="1050" b="1" baseline="0" dirty="0">
                          <a:solidFill>
                            <a:schemeClr val="bg1"/>
                          </a:solidFill>
                          <a:ea typeface="Source Han Sans CN Regular" panose="020B0500000000000000" pitchFamily="34" charset="-128"/>
                        </a:rPr>
                        <a:t>）</a:t>
                      </a:r>
                    </a:p>
                  </a:txBody>
                  <a:tcPr>
                    <a:solidFill>
                      <a:srgbClr val="0077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20 cycles</a:t>
                      </a:r>
                      <a:r>
                        <a:rPr lang="zh-CN" altLang="en-US" sz="1050" baseline="0" dirty="0">
                          <a:ea typeface="Source Han Sans CN Regular" panose="020B0500000000000000" pitchFamily="34" charset="-128"/>
                        </a:rPr>
                        <a:t>（</a:t>
                      </a:r>
                      <a:r>
                        <a:rPr lang="en-US" altLang="zh-CN" sz="1050" baseline="0" dirty="0">
                          <a:ea typeface="Source Han Sans CN Regular" panose="020B0500000000000000" pitchFamily="34" charset="-128"/>
                        </a:rPr>
                        <a:t>20 </a:t>
                      </a:r>
                      <a:r>
                        <a:rPr lang="zh-CN" altLang="en-US" sz="1050" baseline="0" dirty="0">
                          <a:ea typeface="Source Han Sans CN Regular" panose="020B0500000000000000" pitchFamily="34" charset="-128"/>
                        </a:rPr>
                        <a:t>个循环）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8305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97BEA9-4B67-4874-A1D4-055073767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336248"/>
              </p:ext>
            </p:extLst>
          </p:nvPr>
        </p:nvGraphicFramePr>
        <p:xfrm>
          <a:off x="4396357" y="3312485"/>
          <a:ext cx="4631776" cy="95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00">
                  <a:extLst>
                    <a:ext uri="{9D8B030D-6E8A-4147-A177-3AD203B41FA5}">
                      <a16:colId xmlns:a16="http://schemas.microsoft.com/office/drawing/2014/main" val="1832209505"/>
                    </a:ext>
                  </a:extLst>
                </a:gridCol>
                <a:gridCol w="2356510">
                  <a:extLst>
                    <a:ext uri="{9D8B030D-6E8A-4147-A177-3AD203B41FA5}">
                      <a16:colId xmlns:a16="http://schemas.microsoft.com/office/drawing/2014/main" val="3435208538"/>
                    </a:ext>
                  </a:extLst>
                </a:gridCol>
                <a:gridCol w="619166">
                  <a:extLst>
                    <a:ext uri="{9D8B030D-6E8A-4147-A177-3AD203B41FA5}">
                      <a16:colId xmlns:a16="http://schemas.microsoft.com/office/drawing/2014/main" val="4099117666"/>
                    </a:ext>
                  </a:extLst>
                </a:gridCol>
              </a:tblGrid>
              <a:tr h="506346">
                <a:tc>
                  <a:txBody>
                    <a:bodyPr/>
                    <a:lstStyle/>
                    <a:p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CM-A </a:t>
                      </a: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或 </a:t>
                      </a:r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CH-A</a:t>
                      </a:r>
                    </a:p>
                  </a:txBody>
                  <a:tcPr anchor="ctr">
                    <a:solidFill>
                      <a:srgbClr val="CBD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    </a:t>
                      </a:r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Column temperature</a:t>
                      </a: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（柱温）</a:t>
                      </a:r>
                    </a:p>
                    <a:p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    </a:t>
                      </a:r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Has a column</a:t>
                      </a:r>
                      <a:r>
                        <a:rPr lang="zh-CN" altLang="en-US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（有色谱柱）</a:t>
                      </a:r>
                    </a:p>
                  </a:txBody>
                  <a:tcPr>
                    <a:solidFill>
                      <a:srgbClr val="CBD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baseline="0" dirty="0">
                          <a:solidFill>
                            <a:schemeClr val="tx1"/>
                          </a:solidFill>
                          <a:ea typeface="Source Han Sans CN Regular" panose="020B0500000000000000" pitchFamily="34" charset="-128"/>
                        </a:rPr>
                        <a:t>40 °C</a:t>
                      </a:r>
                    </a:p>
                  </a:txBody>
                  <a:tcPr>
                    <a:solidFill>
                      <a:srgbClr val="CB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729417"/>
                  </a:ext>
                </a:extLst>
              </a:tr>
              <a:tr h="452022"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SM-FTN 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或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SM-FL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   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Sample temperature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（样品温度）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10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53212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B97C038-3752-45F6-BEB7-3551E0C6EA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81" t="37639" r="9310" b="10352"/>
          <a:stretch/>
        </p:blipFill>
        <p:spPr>
          <a:xfrm>
            <a:off x="7261322" y="2297628"/>
            <a:ext cx="111248" cy="891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0EB93FA-CC06-402A-A76B-7B03CC8F22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81" t="37639" r="9310" b="10352"/>
          <a:stretch/>
        </p:blipFill>
        <p:spPr>
          <a:xfrm>
            <a:off x="7259817" y="2541372"/>
            <a:ext cx="111248" cy="8918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8872C1F-B07F-493F-ACDA-3C88126339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19" t="24518" r="23001" b="19076"/>
          <a:stretch/>
        </p:blipFill>
        <p:spPr>
          <a:xfrm>
            <a:off x="6157327" y="3365854"/>
            <a:ext cx="111968" cy="13111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563FADD-8CDD-4DC6-9F5C-19653B3088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19" t="24518" r="23001" b="19076"/>
          <a:stretch/>
        </p:blipFill>
        <p:spPr>
          <a:xfrm>
            <a:off x="6162994" y="3550176"/>
            <a:ext cx="111968" cy="13111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861076-71A6-403D-86BC-E854C85F51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19" t="24518" r="23001" b="19076"/>
          <a:stretch/>
        </p:blipFill>
        <p:spPr>
          <a:xfrm>
            <a:off x="6155822" y="3889443"/>
            <a:ext cx="111968" cy="1311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155996-4C11-4495-88E6-8A8E037246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110" y="3393427"/>
            <a:ext cx="299208" cy="2564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D51A3F-1FA1-7217-EE4B-5065B6496529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C67CA7-A37A-3CCF-9F91-9A02C1FBFA3D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8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8"/>
                </a:rPr>
                <a:t>（沃特世）知识数据库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85DF93-C6DE-87CE-EC89-622E7EEBE4C3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775C071-B548-2F95-1197-FFC5B2F1C0FF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7D7EC60-6FFE-08B1-C33D-7461D68932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FE3EE7A-DFBB-095A-193A-A01F398B7C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FC25862-CC65-0A22-2591-6C2ED8FD3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28A1E36-0904-F829-0654-2CAD80AE10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6A5BB9-6285-9284-4FA7-5D43700F99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DC4D33D-8C2D-0D4B-D038-8B3102940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5C04E3A-7F31-8AA0-2116-330488958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B38E982-B526-F4C6-AA54-0B67C636B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7450830-1D65-2C6B-3E2B-55F6B6C6676D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F5ECA03-CECB-CF37-FA93-E942368A1CC1}"/>
                  </a:ext>
                </a:extLst>
              </p:cNvPr>
              <p:cNvCxnSpPr>
                <a:stCxn id="20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69104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液相设置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–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维护信息 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A74EE0D0-183B-440B-B9B0-F7CC69AFC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4108" y="1883000"/>
            <a:ext cx="7871840" cy="36933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每当更改流动相、清洗溶剂、样品定量环、样品针、底座、底座端口或任一注射器时，请务必执行以下操作：</a:t>
            </a:r>
          </a:p>
        </p:txBody>
      </p:sp>
      <p:sp>
        <p:nvSpPr>
          <p:cNvPr id="39" name="Content Placeholder 3">
            <a:hlinkClick r:id="rId3"/>
            <a:extLst>
              <a:ext uri="{FF2B5EF4-FFF2-40B4-BE49-F238E27FC236}">
                <a16:creationId xmlns:a16="http://schemas.microsoft.com/office/drawing/2014/main" id="{AE4D1E0C-123F-4B8D-9AF3-D08857B96F5A}"/>
              </a:ext>
            </a:extLst>
          </p:cNvPr>
          <p:cNvSpPr txBox="1">
            <a:spLocks/>
          </p:cNvSpPr>
          <p:nvPr/>
        </p:nvSpPr>
        <p:spPr>
          <a:xfrm>
            <a:off x="955786" y="2829219"/>
            <a:ext cx="787184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1013" indent="-1412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3725" indent="-1127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1363" indent="-127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u="sng" dirty="0">
                <a:solidFill>
                  <a:srgbClr val="00598C"/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4"/>
              </a:rPr>
              <a:t>样品注射器渗漏测试</a:t>
            </a:r>
          </a:p>
          <a:p>
            <a:r>
              <a:rPr lang="zh-CN" altLang="en-US" sz="1600" u="sng" dirty="0">
                <a:solidFill>
                  <a:srgbClr val="00598C"/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4"/>
              </a:rPr>
              <a:t>针密封件渗漏测试</a:t>
            </a:r>
            <a:r>
              <a:rPr lang="zh-CN" altLang="en-US" sz="1600" u="sng" dirty="0">
                <a:solidFill>
                  <a:srgbClr val="00598C"/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*</a:t>
            </a:r>
          </a:p>
          <a:p>
            <a:r>
              <a:rPr lang="zh-CN" altLang="en-US" sz="1600" u="sng" dirty="0">
                <a:solidFill>
                  <a:srgbClr val="00598C"/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4"/>
              </a:rPr>
              <a:t>校正针的 </a:t>
            </a:r>
            <a:r>
              <a:rPr lang="en-US" altLang="zh-CN" sz="1600" u="sng" dirty="0">
                <a:solidFill>
                  <a:srgbClr val="00598C"/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4"/>
              </a:rPr>
              <a:t>z</a:t>
            </a:r>
            <a:r>
              <a:rPr lang="zh-CN" altLang="en-US" sz="1600" u="sng" dirty="0">
                <a:solidFill>
                  <a:srgbClr val="00598C"/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4"/>
              </a:rPr>
              <a:t> 轴</a:t>
            </a:r>
            <a:r>
              <a:rPr lang="zh-CN" altLang="en-US" sz="1600" u="sng" dirty="0">
                <a:solidFill>
                  <a:srgbClr val="00598C"/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*</a:t>
            </a:r>
          </a:p>
          <a:p>
            <a:r>
              <a:rPr lang="zh-CN" altLang="en-US" sz="1600" u="sng" dirty="0">
                <a:solidFill>
                  <a:srgbClr val="00598C"/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4"/>
              </a:rPr>
              <a:t>定义针密封件测试</a:t>
            </a:r>
            <a:r>
              <a:rPr lang="zh-CN" altLang="en-US" sz="1600" u="sng" dirty="0">
                <a:solidFill>
                  <a:srgbClr val="00598C"/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*</a:t>
            </a:r>
          </a:p>
          <a:p>
            <a:r>
              <a:rPr lang="zh-CN" altLang="en-US" sz="1600" u="sng" dirty="0">
                <a:solidFill>
                  <a:srgbClr val="00598C"/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4"/>
              </a:rPr>
              <a:t>定义针和定量环体积测试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9908CD-D659-4F76-9732-EE38F03B6DB5}"/>
              </a:ext>
            </a:extLst>
          </p:cNvPr>
          <p:cNvSpPr txBox="1"/>
          <p:nvPr/>
        </p:nvSpPr>
        <p:spPr>
          <a:xfrm>
            <a:off x="4699222" y="3287209"/>
            <a:ext cx="437051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*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仅在更改样品针、底座和底座端口后</a:t>
            </a:r>
          </a:p>
        </p:txBody>
      </p:sp>
      <p:sp>
        <p:nvSpPr>
          <p:cNvPr id="56" name="Action Button: Return 5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76915DD-0A4A-4754-830F-18B6E86FC50C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58078C-91C3-45BC-B4E4-0BC7BA2D85C8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5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87127F8-F2E0-4D61-AB09-C94F4EE272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63389F8-7FE8-C199-4299-8D58FC0BB706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CF28DC-D0A9-FEBA-48B0-B7D9DBE94B9A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743BDC-4C78-DB62-2781-C6B270C66995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7D8917-455D-3EDE-BFE4-B71973A4D222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5D2FF88-C70E-B238-7D0C-CFFE1877E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14E3C65-81D7-1DB7-4B4B-7525191FC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7EA5981-42C9-570D-071F-98A8AD712D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5FB9D38-2A8E-0E04-CB66-240EA877AC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315224C-D24E-9E51-9D6D-2D0E6E268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9B21287-0733-329A-2F5E-1F9D1217EB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720BC39-2F98-905C-0F87-0620854CE1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A19C741-48A5-5A90-D886-D44924C6A9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E266AE4-1FFB-BD3F-38D7-865D692D79C6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C0ED67D-075D-B537-855E-E3AC05F60FA2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2278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液相设置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2786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2" y="1254539"/>
            <a:ext cx="7120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–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维护信息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–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溶剂管理器模块 </a:t>
            </a:r>
          </a:p>
        </p:txBody>
      </p:sp>
      <p:sp>
        <p:nvSpPr>
          <p:cNvPr id="39" name="Content Placeholder 3">
            <a:hlinkClick r:id="rId3"/>
            <a:extLst>
              <a:ext uri="{FF2B5EF4-FFF2-40B4-BE49-F238E27FC236}">
                <a16:creationId xmlns:a16="http://schemas.microsoft.com/office/drawing/2014/main" id="{AE4D1E0C-123F-4B8D-9AF3-D08857B96F5A}"/>
              </a:ext>
            </a:extLst>
          </p:cNvPr>
          <p:cNvSpPr txBox="1">
            <a:spLocks/>
          </p:cNvSpPr>
          <p:nvPr/>
        </p:nvSpPr>
        <p:spPr>
          <a:xfrm>
            <a:off x="955786" y="1941981"/>
            <a:ext cx="787184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1013" indent="-1412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3725" indent="-1127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1363" indent="-127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要访问溶剂管理器上的维护任务： </a:t>
            </a:r>
          </a:p>
          <a:p>
            <a:pPr lvl="1"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Console navigation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（控制台导航）中，单击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[System] &gt; Solvent Manager&gt; Maintain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[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] &gt;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溶剂管理器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维护）</a:t>
            </a:r>
          </a:p>
        </p:txBody>
      </p:sp>
      <p:sp>
        <p:nvSpPr>
          <p:cNvPr id="56" name="Action Button: Return 5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76915DD-0A4A-4754-830F-18B6E86FC50C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58078C-91C3-45BC-B4E4-0BC7BA2D85C8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4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87127F8-F2E0-4D61-AB09-C94F4EE27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3476A1-87F2-449A-9B9C-5826C297C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0451" y="2706480"/>
            <a:ext cx="1999611" cy="21002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23E3962-0094-C725-F369-5F6DED7F0342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BCCD9A-8965-EBD1-0050-D3A632F1AC75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A3702E3-2677-5864-1A60-CA01A9DE561B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3025A5-0445-4F8F-19A0-BBF9ACE08002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0DA0E72-9FC2-C419-51E2-9FE45AB19D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8EB412B-2F53-034B-ACE8-2DCB39D9D2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8868941-B4FA-CE51-A734-ECE625EF1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B32770E-52D1-D79D-11B2-37F895CD0C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E4776C3-D521-3240-E27A-6EE8FEEC0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8CC2278-858C-A9A2-45F2-6160005504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504CB1A-B208-824E-576D-8AF047A882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2CFD15C-7CDA-E152-E134-B912AC1255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52642D2-3602-277C-EA29-0B90BCA85BCD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0F2F327-2A9C-FAE9-93D2-19B61EB37BC9}"/>
                  </a:ext>
                </a:extLst>
              </p:cNvPr>
              <p:cNvCxnSpPr>
                <a:stCxn id="17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0043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0">
            <a:extLst>
              <a:ext uri="{FF2B5EF4-FFF2-40B4-BE49-F238E27FC236}">
                <a16:creationId xmlns:a16="http://schemas.microsoft.com/office/drawing/2014/main" id="{9052873C-0E25-604E-87F3-6C9176D6F055}"/>
              </a:ext>
            </a:extLst>
          </p:cNvPr>
          <p:cNvSpPr/>
          <p:nvPr/>
        </p:nvSpPr>
        <p:spPr>
          <a:xfrm>
            <a:off x="1643924" y="2917471"/>
            <a:ext cx="2877178" cy="16609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9" name="Rechteck 75">
            <a:extLst>
              <a:ext uri="{FF2B5EF4-FFF2-40B4-BE49-F238E27FC236}">
                <a16:creationId xmlns:a16="http://schemas.microsoft.com/office/drawing/2014/main" id="{69BD678D-EC62-9C44-A384-EE75788003D6}"/>
              </a:ext>
            </a:extLst>
          </p:cNvPr>
          <p:cNvSpPr/>
          <p:nvPr/>
        </p:nvSpPr>
        <p:spPr>
          <a:xfrm>
            <a:off x="64607" y="2916560"/>
            <a:ext cx="1504343" cy="16609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85707EC8-B27F-49A1-A641-4AD9E9EA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7337118" cy="47448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系统熟悉指南 </a:t>
            </a:r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- Xevo G3 QTof</a:t>
            </a:r>
          </a:p>
        </p:txBody>
      </p:sp>
      <p:sp>
        <p:nvSpPr>
          <p:cNvPr id="31" name="Rechteck 70">
            <a:extLst>
              <a:ext uri="{FF2B5EF4-FFF2-40B4-BE49-F238E27FC236}">
                <a16:creationId xmlns:a16="http://schemas.microsoft.com/office/drawing/2014/main" id="{48AA1011-6AD0-4311-809A-C531DD96312F}"/>
              </a:ext>
            </a:extLst>
          </p:cNvPr>
          <p:cNvSpPr/>
          <p:nvPr/>
        </p:nvSpPr>
        <p:spPr>
          <a:xfrm>
            <a:off x="6212207" y="2916559"/>
            <a:ext cx="2877178" cy="16633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4" name="Rechteck 75">
            <a:extLst>
              <a:ext uri="{FF2B5EF4-FFF2-40B4-BE49-F238E27FC236}">
                <a16:creationId xmlns:a16="http://schemas.microsoft.com/office/drawing/2014/main" id="{02A087AB-974B-481F-97E1-49EED04F7DA0}"/>
              </a:ext>
            </a:extLst>
          </p:cNvPr>
          <p:cNvSpPr/>
          <p:nvPr/>
        </p:nvSpPr>
        <p:spPr>
          <a:xfrm>
            <a:off x="4615022" y="2916560"/>
            <a:ext cx="1511719" cy="16609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" name="Rechteck 72">
            <a:extLst>
              <a:ext uri="{FF2B5EF4-FFF2-40B4-BE49-F238E27FC236}">
                <a16:creationId xmlns:a16="http://schemas.microsoft.com/office/drawing/2014/main" id="{97018ED9-8B80-8441-9459-B81DF6FF2EE1}"/>
              </a:ext>
            </a:extLst>
          </p:cNvPr>
          <p:cNvSpPr/>
          <p:nvPr/>
        </p:nvSpPr>
        <p:spPr>
          <a:xfrm>
            <a:off x="1651874" y="871271"/>
            <a:ext cx="2869227" cy="1976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8" name="Rechteck 74">
            <a:extLst>
              <a:ext uri="{FF2B5EF4-FFF2-40B4-BE49-F238E27FC236}">
                <a16:creationId xmlns:a16="http://schemas.microsoft.com/office/drawing/2014/main" id="{0E8112AD-F7DC-6146-A852-DF5A0FD67029}"/>
              </a:ext>
            </a:extLst>
          </p:cNvPr>
          <p:cNvSpPr/>
          <p:nvPr/>
        </p:nvSpPr>
        <p:spPr>
          <a:xfrm>
            <a:off x="62067" y="871271"/>
            <a:ext cx="1504343" cy="197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1" name="Textfeld 217">
            <a:extLst>
              <a:ext uri="{FF2B5EF4-FFF2-40B4-BE49-F238E27FC236}">
                <a16:creationId xmlns:a16="http://schemas.microsoft.com/office/drawing/2014/main" id="{30942AD7-E871-7146-9B73-7FF535FA1B8D}"/>
              </a:ext>
            </a:extLst>
          </p:cNvPr>
          <p:cNvSpPr txBox="1"/>
          <p:nvPr/>
        </p:nvSpPr>
        <p:spPr>
          <a:xfrm>
            <a:off x="1675728" y="1351918"/>
            <a:ext cx="2171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硬件系统概述</a:t>
            </a:r>
          </a:p>
        </p:txBody>
      </p:sp>
      <p:sp>
        <p:nvSpPr>
          <p:cNvPr id="30" name="Textfeld 217">
            <a:extLst>
              <a:ext uri="{FF2B5EF4-FFF2-40B4-BE49-F238E27FC236}">
                <a16:creationId xmlns:a16="http://schemas.microsoft.com/office/drawing/2014/main" id="{151BF05E-28A8-4564-926E-71746AA68631}"/>
              </a:ext>
            </a:extLst>
          </p:cNvPr>
          <p:cNvSpPr txBox="1"/>
          <p:nvPr/>
        </p:nvSpPr>
        <p:spPr>
          <a:xfrm>
            <a:off x="1643924" y="1775102"/>
            <a:ext cx="287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液相模块信息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4" action="ppaction://hlinksldjump"/>
              </a:rPr>
              <a:t>光学检测器模块信息</a:t>
            </a:r>
          </a:p>
          <a:p>
            <a:pPr marL="171450" indent="-171450">
              <a:buFontTx/>
              <a:buChar char="-"/>
            </a:pP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5" action="ppaction://hlinksldjump"/>
              </a:rPr>
              <a:t>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5" action="ppaction://hlinksldjump"/>
              </a:rPr>
              <a:t>模块信息</a:t>
            </a:r>
          </a:p>
        </p:txBody>
      </p:sp>
      <p:grpSp>
        <p:nvGrpSpPr>
          <p:cNvPr id="51" name="Gruppieren 14">
            <a:extLst>
              <a:ext uri="{FF2B5EF4-FFF2-40B4-BE49-F238E27FC236}">
                <a16:creationId xmlns:a16="http://schemas.microsoft.com/office/drawing/2014/main" id="{17642885-63A8-483E-9EA9-E30E9323A948}"/>
              </a:ext>
            </a:extLst>
          </p:cNvPr>
          <p:cNvGrpSpPr/>
          <p:nvPr/>
        </p:nvGrpSpPr>
        <p:grpSpPr>
          <a:xfrm rot="20298125">
            <a:off x="463913" y="1501362"/>
            <a:ext cx="688397" cy="910058"/>
            <a:chOff x="5550124" y="4954062"/>
            <a:chExt cx="347439" cy="459313"/>
          </a:xfrm>
          <a:solidFill>
            <a:schemeClr val="bg1"/>
          </a:solidFill>
        </p:grpSpPr>
        <p:sp>
          <p:nvSpPr>
            <p:cNvPr id="52" name="Freeform 1523">
              <a:extLst>
                <a:ext uri="{FF2B5EF4-FFF2-40B4-BE49-F238E27FC236}">
                  <a16:creationId xmlns:a16="http://schemas.microsoft.com/office/drawing/2014/main" id="{73389314-E770-4774-90B9-C2FCE2D9C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938" y="5106988"/>
              <a:ext cx="301625" cy="306387"/>
            </a:xfrm>
            <a:custGeom>
              <a:avLst/>
              <a:gdLst>
                <a:gd name="T0" fmla="*/ 51 w 266"/>
                <a:gd name="T1" fmla="*/ 26 h 270"/>
                <a:gd name="T2" fmla="*/ 69 w 266"/>
                <a:gd name="T3" fmla="*/ 35 h 270"/>
                <a:gd name="T4" fmla="*/ 108 w 266"/>
                <a:gd name="T5" fmla="*/ 18 h 270"/>
                <a:gd name="T6" fmla="*/ 113 w 266"/>
                <a:gd name="T7" fmla="*/ 3 h 270"/>
                <a:gd name="T8" fmla="*/ 118 w 266"/>
                <a:gd name="T9" fmla="*/ 0 h 270"/>
                <a:gd name="T10" fmla="*/ 147 w 266"/>
                <a:gd name="T11" fmla="*/ 0 h 270"/>
                <a:gd name="T12" fmla="*/ 152 w 266"/>
                <a:gd name="T13" fmla="*/ 4 h 270"/>
                <a:gd name="T14" fmla="*/ 158 w 266"/>
                <a:gd name="T15" fmla="*/ 21 h 270"/>
                <a:gd name="T16" fmla="*/ 194 w 266"/>
                <a:gd name="T17" fmla="*/ 36 h 270"/>
                <a:gd name="T18" fmla="*/ 210 w 266"/>
                <a:gd name="T19" fmla="*/ 28 h 270"/>
                <a:gd name="T20" fmla="*/ 217 w 266"/>
                <a:gd name="T21" fmla="*/ 29 h 270"/>
                <a:gd name="T22" fmla="*/ 237 w 266"/>
                <a:gd name="T23" fmla="*/ 50 h 270"/>
                <a:gd name="T24" fmla="*/ 238 w 266"/>
                <a:gd name="T25" fmla="*/ 55 h 270"/>
                <a:gd name="T26" fmla="*/ 231 w 266"/>
                <a:gd name="T27" fmla="*/ 70 h 270"/>
                <a:gd name="T28" fmla="*/ 247 w 266"/>
                <a:gd name="T29" fmla="*/ 110 h 270"/>
                <a:gd name="T30" fmla="*/ 262 w 266"/>
                <a:gd name="T31" fmla="*/ 115 h 270"/>
                <a:gd name="T32" fmla="*/ 266 w 266"/>
                <a:gd name="T33" fmla="*/ 121 h 270"/>
                <a:gd name="T34" fmla="*/ 266 w 266"/>
                <a:gd name="T35" fmla="*/ 148 h 270"/>
                <a:gd name="T36" fmla="*/ 261 w 266"/>
                <a:gd name="T37" fmla="*/ 155 h 270"/>
                <a:gd name="T38" fmla="*/ 244 w 266"/>
                <a:gd name="T39" fmla="*/ 161 h 270"/>
                <a:gd name="T40" fmla="*/ 230 w 266"/>
                <a:gd name="T41" fmla="*/ 196 h 270"/>
                <a:gd name="T42" fmla="*/ 239 w 266"/>
                <a:gd name="T43" fmla="*/ 217 h 270"/>
                <a:gd name="T44" fmla="*/ 216 w 266"/>
                <a:gd name="T45" fmla="*/ 241 h 270"/>
                <a:gd name="T46" fmla="*/ 211 w 266"/>
                <a:gd name="T47" fmla="*/ 241 h 270"/>
                <a:gd name="T48" fmla="*/ 195 w 266"/>
                <a:gd name="T49" fmla="*/ 234 h 270"/>
                <a:gd name="T50" fmla="*/ 158 w 266"/>
                <a:gd name="T51" fmla="*/ 249 h 270"/>
                <a:gd name="T52" fmla="*/ 152 w 266"/>
                <a:gd name="T53" fmla="*/ 266 h 270"/>
                <a:gd name="T54" fmla="*/ 147 w 266"/>
                <a:gd name="T55" fmla="*/ 269 h 270"/>
                <a:gd name="T56" fmla="*/ 118 w 266"/>
                <a:gd name="T57" fmla="*/ 269 h 270"/>
                <a:gd name="T58" fmla="*/ 114 w 266"/>
                <a:gd name="T59" fmla="*/ 266 h 270"/>
                <a:gd name="T60" fmla="*/ 108 w 266"/>
                <a:gd name="T61" fmla="*/ 251 h 270"/>
                <a:gd name="T62" fmla="*/ 70 w 266"/>
                <a:gd name="T63" fmla="*/ 234 h 270"/>
                <a:gd name="T64" fmla="*/ 54 w 266"/>
                <a:gd name="T65" fmla="*/ 241 h 270"/>
                <a:gd name="T66" fmla="*/ 49 w 266"/>
                <a:gd name="T67" fmla="*/ 241 h 270"/>
                <a:gd name="T68" fmla="*/ 28 w 266"/>
                <a:gd name="T69" fmla="*/ 220 h 270"/>
                <a:gd name="T70" fmla="*/ 28 w 266"/>
                <a:gd name="T71" fmla="*/ 214 h 270"/>
                <a:gd name="T72" fmla="*/ 36 w 266"/>
                <a:gd name="T73" fmla="*/ 196 h 270"/>
                <a:gd name="T74" fmla="*/ 22 w 266"/>
                <a:gd name="T75" fmla="*/ 161 h 270"/>
                <a:gd name="T76" fmla="*/ 3 w 266"/>
                <a:gd name="T77" fmla="*/ 154 h 270"/>
                <a:gd name="T78" fmla="*/ 0 w 266"/>
                <a:gd name="T79" fmla="*/ 149 h 270"/>
                <a:gd name="T80" fmla="*/ 0 w 266"/>
                <a:gd name="T81" fmla="*/ 120 h 270"/>
                <a:gd name="T82" fmla="*/ 3 w 266"/>
                <a:gd name="T83" fmla="*/ 115 h 270"/>
                <a:gd name="T84" fmla="*/ 19 w 266"/>
                <a:gd name="T85" fmla="*/ 109 h 270"/>
                <a:gd name="T86" fmla="*/ 34 w 266"/>
                <a:gd name="T87" fmla="*/ 70 h 270"/>
                <a:gd name="T88" fmla="*/ 28 w 266"/>
                <a:gd name="T89" fmla="*/ 55 h 270"/>
                <a:gd name="T90" fmla="*/ 28 w 266"/>
                <a:gd name="T91" fmla="*/ 50 h 270"/>
                <a:gd name="T92" fmla="*/ 51 w 266"/>
                <a:gd name="T93" fmla="*/ 26 h 270"/>
                <a:gd name="T94" fmla="*/ 181 w 266"/>
                <a:gd name="T95" fmla="*/ 135 h 270"/>
                <a:gd name="T96" fmla="*/ 133 w 266"/>
                <a:gd name="T97" fmla="*/ 85 h 270"/>
                <a:gd name="T98" fmla="*/ 84 w 266"/>
                <a:gd name="T99" fmla="*/ 135 h 270"/>
                <a:gd name="T100" fmla="*/ 133 w 266"/>
                <a:gd name="T101" fmla="*/ 184 h 270"/>
                <a:gd name="T102" fmla="*/ 181 w 266"/>
                <a:gd name="T103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6" h="270">
                  <a:moveTo>
                    <a:pt x="51" y="26"/>
                  </a:moveTo>
                  <a:cubicBezTo>
                    <a:pt x="57" y="29"/>
                    <a:pt x="63" y="32"/>
                    <a:pt x="69" y="35"/>
                  </a:cubicBezTo>
                  <a:cubicBezTo>
                    <a:pt x="86" y="43"/>
                    <a:pt x="102" y="36"/>
                    <a:pt x="108" y="18"/>
                  </a:cubicBezTo>
                  <a:cubicBezTo>
                    <a:pt x="110" y="13"/>
                    <a:pt x="112" y="8"/>
                    <a:pt x="113" y="3"/>
                  </a:cubicBezTo>
                  <a:cubicBezTo>
                    <a:pt x="114" y="1"/>
                    <a:pt x="116" y="0"/>
                    <a:pt x="118" y="0"/>
                  </a:cubicBezTo>
                  <a:cubicBezTo>
                    <a:pt x="128" y="0"/>
                    <a:pt x="137" y="0"/>
                    <a:pt x="147" y="0"/>
                  </a:cubicBezTo>
                  <a:cubicBezTo>
                    <a:pt x="150" y="0"/>
                    <a:pt x="151" y="1"/>
                    <a:pt x="152" y="4"/>
                  </a:cubicBezTo>
                  <a:cubicBezTo>
                    <a:pt x="154" y="10"/>
                    <a:pt x="156" y="16"/>
                    <a:pt x="158" y="21"/>
                  </a:cubicBezTo>
                  <a:cubicBezTo>
                    <a:pt x="165" y="35"/>
                    <a:pt x="179" y="42"/>
                    <a:pt x="194" y="36"/>
                  </a:cubicBezTo>
                  <a:cubicBezTo>
                    <a:pt x="199" y="34"/>
                    <a:pt x="205" y="31"/>
                    <a:pt x="210" y="28"/>
                  </a:cubicBezTo>
                  <a:cubicBezTo>
                    <a:pt x="213" y="27"/>
                    <a:pt x="214" y="27"/>
                    <a:pt x="217" y="29"/>
                  </a:cubicBezTo>
                  <a:cubicBezTo>
                    <a:pt x="223" y="36"/>
                    <a:pt x="230" y="43"/>
                    <a:pt x="237" y="50"/>
                  </a:cubicBezTo>
                  <a:cubicBezTo>
                    <a:pt x="239" y="52"/>
                    <a:pt x="239" y="53"/>
                    <a:pt x="238" y="55"/>
                  </a:cubicBezTo>
                  <a:cubicBezTo>
                    <a:pt x="236" y="60"/>
                    <a:pt x="233" y="65"/>
                    <a:pt x="231" y="70"/>
                  </a:cubicBezTo>
                  <a:cubicBezTo>
                    <a:pt x="223" y="87"/>
                    <a:pt x="230" y="103"/>
                    <a:pt x="247" y="110"/>
                  </a:cubicBezTo>
                  <a:cubicBezTo>
                    <a:pt x="252" y="112"/>
                    <a:pt x="257" y="114"/>
                    <a:pt x="262" y="115"/>
                  </a:cubicBezTo>
                  <a:cubicBezTo>
                    <a:pt x="265" y="116"/>
                    <a:pt x="266" y="118"/>
                    <a:pt x="266" y="121"/>
                  </a:cubicBezTo>
                  <a:cubicBezTo>
                    <a:pt x="265" y="130"/>
                    <a:pt x="265" y="139"/>
                    <a:pt x="266" y="148"/>
                  </a:cubicBezTo>
                  <a:cubicBezTo>
                    <a:pt x="266" y="152"/>
                    <a:pt x="264" y="154"/>
                    <a:pt x="261" y="155"/>
                  </a:cubicBezTo>
                  <a:cubicBezTo>
                    <a:pt x="255" y="156"/>
                    <a:pt x="250" y="158"/>
                    <a:pt x="244" y="161"/>
                  </a:cubicBezTo>
                  <a:cubicBezTo>
                    <a:pt x="231" y="167"/>
                    <a:pt x="224" y="182"/>
                    <a:pt x="230" y="196"/>
                  </a:cubicBezTo>
                  <a:cubicBezTo>
                    <a:pt x="232" y="203"/>
                    <a:pt x="236" y="210"/>
                    <a:pt x="239" y="217"/>
                  </a:cubicBezTo>
                  <a:cubicBezTo>
                    <a:pt x="231" y="225"/>
                    <a:pt x="224" y="233"/>
                    <a:pt x="216" y="241"/>
                  </a:cubicBezTo>
                  <a:cubicBezTo>
                    <a:pt x="215" y="242"/>
                    <a:pt x="212" y="242"/>
                    <a:pt x="211" y="241"/>
                  </a:cubicBezTo>
                  <a:cubicBezTo>
                    <a:pt x="206" y="239"/>
                    <a:pt x="200" y="236"/>
                    <a:pt x="195" y="234"/>
                  </a:cubicBezTo>
                  <a:cubicBezTo>
                    <a:pt x="180" y="228"/>
                    <a:pt x="165" y="234"/>
                    <a:pt x="158" y="249"/>
                  </a:cubicBezTo>
                  <a:cubicBezTo>
                    <a:pt x="156" y="254"/>
                    <a:pt x="154" y="261"/>
                    <a:pt x="152" y="266"/>
                  </a:cubicBezTo>
                  <a:cubicBezTo>
                    <a:pt x="151" y="268"/>
                    <a:pt x="149" y="269"/>
                    <a:pt x="147" y="269"/>
                  </a:cubicBezTo>
                  <a:cubicBezTo>
                    <a:pt x="137" y="270"/>
                    <a:pt x="128" y="270"/>
                    <a:pt x="118" y="269"/>
                  </a:cubicBezTo>
                  <a:cubicBezTo>
                    <a:pt x="116" y="269"/>
                    <a:pt x="114" y="268"/>
                    <a:pt x="114" y="266"/>
                  </a:cubicBezTo>
                  <a:cubicBezTo>
                    <a:pt x="112" y="261"/>
                    <a:pt x="110" y="256"/>
                    <a:pt x="108" y="251"/>
                  </a:cubicBezTo>
                  <a:cubicBezTo>
                    <a:pt x="102" y="234"/>
                    <a:pt x="86" y="227"/>
                    <a:pt x="70" y="234"/>
                  </a:cubicBezTo>
                  <a:cubicBezTo>
                    <a:pt x="65" y="236"/>
                    <a:pt x="59" y="239"/>
                    <a:pt x="54" y="241"/>
                  </a:cubicBezTo>
                  <a:cubicBezTo>
                    <a:pt x="53" y="242"/>
                    <a:pt x="50" y="242"/>
                    <a:pt x="49" y="241"/>
                  </a:cubicBezTo>
                  <a:cubicBezTo>
                    <a:pt x="42" y="234"/>
                    <a:pt x="35" y="227"/>
                    <a:pt x="28" y="220"/>
                  </a:cubicBezTo>
                  <a:cubicBezTo>
                    <a:pt x="26" y="218"/>
                    <a:pt x="26" y="216"/>
                    <a:pt x="28" y="214"/>
                  </a:cubicBezTo>
                  <a:cubicBezTo>
                    <a:pt x="30" y="208"/>
                    <a:pt x="33" y="202"/>
                    <a:pt x="36" y="196"/>
                  </a:cubicBezTo>
                  <a:cubicBezTo>
                    <a:pt x="41" y="182"/>
                    <a:pt x="35" y="167"/>
                    <a:pt x="22" y="161"/>
                  </a:cubicBezTo>
                  <a:cubicBezTo>
                    <a:pt x="16" y="158"/>
                    <a:pt x="9" y="156"/>
                    <a:pt x="3" y="154"/>
                  </a:cubicBezTo>
                  <a:cubicBezTo>
                    <a:pt x="1" y="153"/>
                    <a:pt x="0" y="152"/>
                    <a:pt x="0" y="149"/>
                  </a:cubicBezTo>
                  <a:cubicBezTo>
                    <a:pt x="0" y="139"/>
                    <a:pt x="0" y="130"/>
                    <a:pt x="0" y="120"/>
                  </a:cubicBezTo>
                  <a:cubicBezTo>
                    <a:pt x="0" y="117"/>
                    <a:pt x="0" y="116"/>
                    <a:pt x="3" y="115"/>
                  </a:cubicBezTo>
                  <a:cubicBezTo>
                    <a:pt x="8" y="113"/>
                    <a:pt x="14" y="112"/>
                    <a:pt x="19" y="109"/>
                  </a:cubicBezTo>
                  <a:cubicBezTo>
                    <a:pt x="35" y="103"/>
                    <a:pt x="42" y="86"/>
                    <a:pt x="34" y="70"/>
                  </a:cubicBezTo>
                  <a:cubicBezTo>
                    <a:pt x="32" y="65"/>
                    <a:pt x="30" y="60"/>
                    <a:pt x="28" y="55"/>
                  </a:cubicBezTo>
                  <a:cubicBezTo>
                    <a:pt x="27" y="54"/>
                    <a:pt x="27" y="51"/>
                    <a:pt x="28" y="50"/>
                  </a:cubicBezTo>
                  <a:cubicBezTo>
                    <a:pt x="36" y="42"/>
                    <a:pt x="43" y="34"/>
                    <a:pt x="51" y="26"/>
                  </a:cubicBezTo>
                  <a:close/>
                  <a:moveTo>
                    <a:pt x="181" y="135"/>
                  </a:moveTo>
                  <a:cubicBezTo>
                    <a:pt x="181" y="107"/>
                    <a:pt x="160" y="85"/>
                    <a:pt x="133" y="85"/>
                  </a:cubicBezTo>
                  <a:cubicBezTo>
                    <a:pt x="106" y="85"/>
                    <a:pt x="84" y="107"/>
                    <a:pt x="84" y="135"/>
                  </a:cubicBezTo>
                  <a:cubicBezTo>
                    <a:pt x="84" y="162"/>
                    <a:pt x="106" y="185"/>
                    <a:pt x="133" y="184"/>
                  </a:cubicBezTo>
                  <a:cubicBezTo>
                    <a:pt x="160" y="184"/>
                    <a:pt x="181" y="162"/>
                    <a:pt x="181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3" name="Freeform 1524">
              <a:extLst>
                <a:ext uri="{FF2B5EF4-FFF2-40B4-BE49-F238E27FC236}">
                  <a16:creationId xmlns:a16="http://schemas.microsoft.com/office/drawing/2014/main" id="{0BA4D0BC-BCDB-4D7F-9FF2-30583E04D0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0124" y="4954062"/>
              <a:ext cx="160338" cy="163512"/>
            </a:xfrm>
            <a:custGeom>
              <a:avLst/>
              <a:gdLst>
                <a:gd name="T0" fmla="*/ 127 w 141"/>
                <a:gd name="T1" fmla="*/ 28 h 144"/>
                <a:gd name="T2" fmla="*/ 124 w 141"/>
                <a:gd name="T3" fmla="*/ 36 h 144"/>
                <a:gd name="T4" fmla="*/ 133 w 141"/>
                <a:gd name="T5" fmla="*/ 59 h 144"/>
                <a:gd name="T6" fmla="*/ 141 w 141"/>
                <a:gd name="T7" fmla="*/ 71 h 144"/>
                <a:gd name="T8" fmla="*/ 132 w 141"/>
                <a:gd name="T9" fmla="*/ 85 h 144"/>
                <a:gd name="T10" fmla="*/ 124 w 141"/>
                <a:gd name="T11" fmla="*/ 107 h 144"/>
                <a:gd name="T12" fmla="*/ 121 w 141"/>
                <a:gd name="T13" fmla="*/ 123 h 144"/>
                <a:gd name="T14" fmla="*/ 106 w 141"/>
                <a:gd name="T15" fmla="*/ 125 h 144"/>
                <a:gd name="T16" fmla="*/ 84 w 141"/>
                <a:gd name="T17" fmla="*/ 135 h 144"/>
                <a:gd name="T18" fmla="*/ 71 w 141"/>
                <a:gd name="T19" fmla="*/ 144 h 144"/>
                <a:gd name="T20" fmla="*/ 58 w 141"/>
                <a:gd name="T21" fmla="*/ 135 h 144"/>
                <a:gd name="T22" fmla="*/ 36 w 141"/>
                <a:gd name="T23" fmla="*/ 126 h 144"/>
                <a:gd name="T24" fmla="*/ 21 w 141"/>
                <a:gd name="T25" fmla="*/ 123 h 144"/>
                <a:gd name="T26" fmla="*/ 18 w 141"/>
                <a:gd name="T27" fmla="*/ 107 h 144"/>
                <a:gd name="T28" fmla="*/ 9 w 141"/>
                <a:gd name="T29" fmla="*/ 85 h 144"/>
                <a:gd name="T30" fmla="*/ 0 w 141"/>
                <a:gd name="T31" fmla="*/ 71 h 144"/>
                <a:gd name="T32" fmla="*/ 8 w 141"/>
                <a:gd name="T33" fmla="*/ 60 h 144"/>
                <a:gd name="T34" fmla="*/ 18 w 141"/>
                <a:gd name="T35" fmla="*/ 36 h 144"/>
                <a:gd name="T36" fmla="*/ 20 w 141"/>
                <a:gd name="T37" fmla="*/ 22 h 144"/>
                <a:gd name="T38" fmla="*/ 37 w 141"/>
                <a:gd name="T39" fmla="*/ 19 h 144"/>
                <a:gd name="T40" fmla="*/ 58 w 141"/>
                <a:gd name="T41" fmla="*/ 10 h 144"/>
                <a:gd name="T42" fmla="*/ 73 w 141"/>
                <a:gd name="T43" fmla="*/ 0 h 144"/>
                <a:gd name="T44" fmla="*/ 78 w 141"/>
                <a:gd name="T45" fmla="*/ 0 h 144"/>
                <a:gd name="T46" fmla="*/ 81 w 141"/>
                <a:gd name="T47" fmla="*/ 3 h 144"/>
                <a:gd name="T48" fmla="*/ 84 w 141"/>
                <a:gd name="T49" fmla="*/ 11 h 144"/>
                <a:gd name="T50" fmla="*/ 104 w 141"/>
                <a:gd name="T51" fmla="*/ 19 h 144"/>
                <a:gd name="T52" fmla="*/ 123 w 141"/>
                <a:gd name="T53" fmla="*/ 23 h 144"/>
                <a:gd name="T54" fmla="*/ 127 w 141"/>
                <a:gd name="T55" fmla="*/ 28 h 144"/>
                <a:gd name="T56" fmla="*/ 97 w 141"/>
                <a:gd name="T57" fmla="*/ 72 h 144"/>
                <a:gd name="T58" fmla="*/ 71 w 141"/>
                <a:gd name="T59" fmla="*/ 46 h 144"/>
                <a:gd name="T60" fmla="*/ 45 w 141"/>
                <a:gd name="T61" fmla="*/ 72 h 144"/>
                <a:gd name="T62" fmla="*/ 71 w 141"/>
                <a:gd name="T63" fmla="*/ 98 h 144"/>
                <a:gd name="T64" fmla="*/ 97 w 141"/>
                <a:gd name="T65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44">
                  <a:moveTo>
                    <a:pt x="127" y="28"/>
                  </a:moveTo>
                  <a:cubicBezTo>
                    <a:pt x="126" y="31"/>
                    <a:pt x="125" y="34"/>
                    <a:pt x="124" y="36"/>
                  </a:cubicBezTo>
                  <a:cubicBezTo>
                    <a:pt x="119" y="47"/>
                    <a:pt x="122" y="55"/>
                    <a:pt x="133" y="59"/>
                  </a:cubicBezTo>
                  <a:cubicBezTo>
                    <a:pt x="141" y="62"/>
                    <a:pt x="141" y="62"/>
                    <a:pt x="141" y="71"/>
                  </a:cubicBezTo>
                  <a:cubicBezTo>
                    <a:pt x="141" y="81"/>
                    <a:pt x="141" y="81"/>
                    <a:pt x="132" y="85"/>
                  </a:cubicBezTo>
                  <a:cubicBezTo>
                    <a:pt x="122" y="89"/>
                    <a:pt x="119" y="97"/>
                    <a:pt x="124" y="107"/>
                  </a:cubicBezTo>
                  <a:cubicBezTo>
                    <a:pt x="128" y="116"/>
                    <a:pt x="128" y="116"/>
                    <a:pt x="121" y="123"/>
                  </a:cubicBezTo>
                  <a:cubicBezTo>
                    <a:pt x="114" y="129"/>
                    <a:pt x="114" y="129"/>
                    <a:pt x="106" y="125"/>
                  </a:cubicBezTo>
                  <a:cubicBezTo>
                    <a:pt x="96" y="121"/>
                    <a:pt x="87" y="124"/>
                    <a:pt x="84" y="135"/>
                  </a:cubicBezTo>
                  <a:cubicBezTo>
                    <a:pt x="80" y="144"/>
                    <a:pt x="80" y="144"/>
                    <a:pt x="71" y="144"/>
                  </a:cubicBezTo>
                  <a:cubicBezTo>
                    <a:pt x="61" y="144"/>
                    <a:pt x="61" y="144"/>
                    <a:pt x="58" y="135"/>
                  </a:cubicBezTo>
                  <a:cubicBezTo>
                    <a:pt x="54" y="124"/>
                    <a:pt x="46" y="121"/>
                    <a:pt x="36" y="126"/>
                  </a:cubicBezTo>
                  <a:cubicBezTo>
                    <a:pt x="28" y="129"/>
                    <a:pt x="28" y="129"/>
                    <a:pt x="21" y="123"/>
                  </a:cubicBezTo>
                  <a:cubicBezTo>
                    <a:pt x="14" y="116"/>
                    <a:pt x="14" y="116"/>
                    <a:pt x="18" y="107"/>
                  </a:cubicBezTo>
                  <a:cubicBezTo>
                    <a:pt x="23" y="97"/>
                    <a:pt x="19" y="89"/>
                    <a:pt x="9" y="85"/>
                  </a:cubicBezTo>
                  <a:cubicBezTo>
                    <a:pt x="0" y="81"/>
                    <a:pt x="0" y="81"/>
                    <a:pt x="0" y="71"/>
                  </a:cubicBezTo>
                  <a:cubicBezTo>
                    <a:pt x="0" y="62"/>
                    <a:pt x="0" y="62"/>
                    <a:pt x="8" y="60"/>
                  </a:cubicBezTo>
                  <a:cubicBezTo>
                    <a:pt x="20" y="55"/>
                    <a:pt x="23" y="47"/>
                    <a:pt x="18" y="36"/>
                  </a:cubicBezTo>
                  <a:cubicBezTo>
                    <a:pt x="14" y="28"/>
                    <a:pt x="14" y="28"/>
                    <a:pt x="20" y="22"/>
                  </a:cubicBezTo>
                  <a:cubicBezTo>
                    <a:pt x="27" y="15"/>
                    <a:pt x="27" y="15"/>
                    <a:pt x="37" y="19"/>
                  </a:cubicBezTo>
                  <a:cubicBezTo>
                    <a:pt x="46" y="23"/>
                    <a:pt x="54" y="20"/>
                    <a:pt x="58" y="10"/>
                  </a:cubicBezTo>
                  <a:cubicBezTo>
                    <a:pt x="62" y="0"/>
                    <a:pt x="62" y="0"/>
                    <a:pt x="73" y="0"/>
                  </a:cubicBezTo>
                  <a:cubicBezTo>
                    <a:pt x="74" y="0"/>
                    <a:pt x="76" y="0"/>
                    <a:pt x="78" y="0"/>
                  </a:cubicBezTo>
                  <a:cubicBezTo>
                    <a:pt x="79" y="1"/>
                    <a:pt x="81" y="2"/>
                    <a:pt x="81" y="3"/>
                  </a:cubicBezTo>
                  <a:cubicBezTo>
                    <a:pt x="83" y="6"/>
                    <a:pt x="83" y="8"/>
                    <a:pt x="84" y="11"/>
                  </a:cubicBezTo>
                  <a:cubicBezTo>
                    <a:pt x="88" y="19"/>
                    <a:pt x="96" y="24"/>
                    <a:pt x="104" y="19"/>
                  </a:cubicBezTo>
                  <a:cubicBezTo>
                    <a:pt x="112" y="14"/>
                    <a:pt x="118" y="16"/>
                    <a:pt x="123" y="23"/>
                  </a:cubicBezTo>
                  <a:cubicBezTo>
                    <a:pt x="124" y="25"/>
                    <a:pt x="126" y="27"/>
                    <a:pt x="127" y="28"/>
                  </a:cubicBezTo>
                  <a:close/>
                  <a:moveTo>
                    <a:pt x="97" y="72"/>
                  </a:moveTo>
                  <a:cubicBezTo>
                    <a:pt x="97" y="58"/>
                    <a:pt x="85" y="46"/>
                    <a:pt x="71" y="46"/>
                  </a:cubicBezTo>
                  <a:cubicBezTo>
                    <a:pt x="57" y="46"/>
                    <a:pt x="45" y="58"/>
                    <a:pt x="45" y="72"/>
                  </a:cubicBezTo>
                  <a:cubicBezTo>
                    <a:pt x="45" y="87"/>
                    <a:pt x="57" y="98"/>
                    <a:pt x="71" y="98"/>
                  </a:cubicBezTo>
                  <a:cubicBezTo>
                    <a:pt x="85" y="98"/>
                    <a:pt x="97" y="86"/>
                    <a:pt x="9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57" name="Freeform 30">
            <a:extLst>
              <a:ext uri="{FF2B5EF4-FFF2-40B4-BE49-F238E27FC236}">
                <a16:creationId xmlns:a16="http://schemas.microsoft.com/office/drawing/2014/main" id="{C3DBD880-8E68-4C20-95E7-8E85DFE9F806}"/>
              </a:ext>
            </a:extLst>
          </p:cNvPr>
          <p:cNvSpPr>
            <a:spLocks noEditPoints="1"/>
          </p:cNvSpPr>
          <p:nvPr/>
        </p:nvSpPr>
        <p:spPr bwMode="auto">
          <a:xfrm>
            <a:off x="457639" y="3329090"/>
            <a:ext cx="690567" cy="585839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6" name="Textfeld 217">
            <a:extLst>
              <a:ext uri="{FF2B5EF4-FFF2-40B4-BE49-F238E27FC236}">
                <a16:creationId xmlns:a16="http://schemas.microsoft.com/office/drawing/2014/main" id="{25500F97-7BD6-4B16-9A2B-B8973A53B88D}"/>
              </a:ext>
            </a:extLst>
          </p:cNvPr>
          <p:cNvSpPr txBox="1"/>
          <p:nvPr/>
        </p:nvSpPr>
        <p:spPr>
          <a:xfrm>
            <a:off x="1679690" y="3040724"/>
            <a:ext cx="2527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  <a:hlinkClick r:id="rId6" action="ppaction://hlinksldjump"/>
              </a:rPr>
              <a:t>基本质量数准确度</a:t>
            </a:r>
          </a:p>
          <a:p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  <a:hlinkClick r:id="rId6" action="ppaction://hlinksldjump"/>
              </a:rPr>
              <a:t>测量工作流程</a:t>
            </a:r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  <a:hlinkClick r:id="rId7" action="ppaction://hlinksldjump"/>
              </a:rPr>
              <a:t> </a:t>
            </a:r>
          </a:p>
        </p:txBody>
      </p:sp>
      <p:sp>
        <p:nvSpPr>
          <p:cNvPr id="67" name="Textfeld 217">
            <a:extLst>
              <a:ext uri="{FF2B5EF4-FFF2-40B4-BE49-F238E27FC236}">
                <a16:creationId xmlns:a16="http://schemas.microsoft.com/office/drawing/2014/main" id="{C53700C8-3CFF-41EE-9776-E5905320CC39}"/>
              </a:ext>
            </a:extLst>
          </p:cNvPr>
          <p:cNvSpPr txBox="1"/>
          <p:nvPr/>
        </p:nvSpPr>
        <p:spPr>
          <a:xfrm>
            <a:off x="1647887" y="3662414"/>
            <a:ext cx="2877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创建分析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调谐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源设置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采集和处理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重新处理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</a:t>
            </a: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8" name="Textfeld 217">
            <a:extLst>
              <a:ext uri="{FF2B5EF4-FFF2-40B4-BE49-F238E27FC236}">
                <a16:creationId xmlns:a16="http://schemas.microsoft.com/office/drawing/2014/main" id="{373AB847-E629-494C-B0CF-88BBE59E862F}"/>
              </a:ext>
            </a:extLst>
          </p:cNvPr>
          <p:cNvSpPr txBox="1"/>
          <p:nvPr/>
        </p:nvSpPr>
        <p:spPr>
          <a:xfrm>
            <a:off x="6213117" y="3066155"/>
            <a:ext cx="283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noProof="1">
                <a:latin typeface="Arial" panose="020B0604020202020204" pitchFamily="34" charset="0"/>
                <a:ea typeface="Source Han Sans CN Regular" panose="020B0500000000000000" pitchFamily="34" charset="-128"/>
                <a:hlinkClick r:id="rId8" action="ppaction://hlinksldjump"/>
              </a:rPr>
              <a:t>Waters_connect UNIFI </a:t>
            </a:r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  <a:hlinkClick r:id="rId8" action="ppaction://hlinksldjump"/>
              </a:rPr>
              <a:t>数据基本管理</a:t>
            </a:r>
          </a:p>
        </p:txBody>
      </p:sp>
      <p:sp>
        <p:nvSpPr>
          <p:cNvPr id="70" name="Freeform 10">
            <a:extLst>
              <a:ext uri="{FF2B5EF4-FFF2-40B4-BE49-F238E27FC236}">
                <a16:creationId xmlns:a16="http://schemas.microsoft.com/office/drawing/2014/main" id="{D60A3D85-3096-4927-BBB4-3EF77889DE22}"/>
              </a:ext>
            </a:extLst>
          </p:cNvPr>
          <p:cNvSpPr>
            <a:spLocks noEditPoints="1"/>
          </p:cNvSpPr>
          <p:nvPr/>
        </p:nvSpPr>
        <p:spPr bwMode="gray">
          <a:xfrm>
            <a:off x="5015498" y="3251246"/>
            <a:ext cx="772289" cy="763933"/>
          </a:xfrm>
          <a:custGeom>
            <a:avLst/>
            <a:gdLst>
              <a:gd name="T0" fmla="*/ 232 w 272"/>
              <a:gd name="T1" fmla="*/ 40 h 272"/>
              <a:gd name="T2" fmla="*/ 272 w 272"/>
              <a:gd name="T3" fmla="*/ 136 h 272"/>
              <a:gd name="T4" fmla="*/ 232 w 272"/>
              <a:gd name="T5" fmla="*/ 233 h 272"/>
              <a:gd name="T6" fmla="*/ 136 w 272"/>
              <a:gd name="T7" fmla="*/ 272 h 272"/>
              <a:gd name="T8" fmla="*/ 39 w 272"/>
              <a:gd name="T9" fmla="*/ 233 h 272"/>
              <a:gd name="T10" fmla="*/ 0 w 272"/>
              <a:gd name="T11" fmla="*/ 136 h 272"/>
              <a:gd name="T12" fmla="*/ 39 w 272"/>
              <a:gd name="T13" fmla="*/ 40 h 272"/>
              <a:gd name="T14" fmla="*/ 136 w 272"/>
              <a:gd name="T15" fmla="*/ 0 h 272"/>
              <a:gd name="T16" fmla="*/ 232 w 272"/>
              <a:gd name="T17" fmla="*/ 40 h 272"/>
              <a:gd name="T18" fmla="*/ 220 w 272"/>
              <a:gd name="T19" fmla="*/ 221 h 272"/>
              <a:gd name="T20" fmla="*/ 252 w 272"/>
              <a:gd name="T21" fmla="*/ 160 h 272"/>
              <a:gd name="T22" fmla="*/ 243 w 272"/>
              <a:gd name="T23" fmla="*/ 156 h 272"/>
              <a:gd name="T24" fmla="*/ 212 w 272"/>
              <a:gd name="T25" fmla="*/ 142 h 272"/>
              <a:gd name="T26" fmla="*/ 179 w 272"/>
              <a:gd name="T27" fmla="*/ 153 h 272"/>
              <a:gd name="T28" fmla="*/ 201 w 272"/>
              <a:gd name="T29" fmla="*/ 162 h 272"/>
              <a:gd name="T30" fmla="*/ 169 w 272"/>
              <a:gd name="T31" fmla="*/ 238 h 272"/>
              <a:gd name="T32" fmla="*/ 129 w 272"/>
              <a:gd name="T33" fmla="*/ 234 h 272"/>
              <a:gd name="T34" fmla="*/ 108 w 272"/>
              <a:gd name="T35" fmla="*/ 172 h 272"/>
              <a:gd name="T36" fmla="*/ 63 w 272"/>
              <a:gd name="T37" fmla="*/ 147 h 272"/>
              <a:gd name="T38" fmla="*/ 85 w 272"/>
              <a:gd name="T39" fmla="*/ 104 h 272"/>
              <a:gd name="T40" fmla="*/ 142 w 272"/>
              <a:gd name="T41" fmla="*/ 123 h 272"/>
              <a:gd name="T42" fmla="*/ 171 w 272"/>
              <a:gd name="T43" fmla="*/ 104 h 272"/>
              <a:gd name="T44" fmla="*/ 170 w 272"/>
              <a:gd name="T45" fmla="*/ 85 h 272"/>
              <a:gd name="T46" fmla="*/ 157 w 272"/>
              <a:gd name="T47" fmla="*/ 106 h 272"/>
              <a:gd name="T48" fmla="*/ 112 w 272"/>
              <a:gd name="T49" fmla="*/ 86 h 272"/>
              <a:gd name="T50" fmla="*/ 100 w 272"/>
              <a:gd name="T51" fmla="*/ 88 h 272"/>
              <a:gd name="T52" fmla="*/ 99 w 272"/>
              <a:gd name="T53" fmla="*/ 76 h 272"/>
              <a:gd name="T54" fmla="*/ 118 w 272"/>
              <a:gd name="T55" fmla="*/ 65 h 272"/>
              <a:gd name="T56" fmla="*/ 147 w 272"/>
              <a:gd name="T57" fmla="*/ 65 h 272"/>
              <a:gd name="T58" fmla="*/ 135 w 272"/>
              <a:gd name="T59" fmla="*/ 56 h 272"/>
              <a:gd name="T60" fmla="*/ 157 w 272"/>
              <a:gd name="T61" fmla="*/ 32 h 272"/>
              <a:gd name="T62" fmla="*/ 168 w 272"/>
              <a:gd name="T63" fmla="*/ 30 h 272"/>
              <a:gd name="T64" fmla="*/ 187 w 272"/>
              <a:gd name="T65" fmla="*/ 29 h 272"/>
              <a:gd name="T66" fmla="*/ 136 w 272"/>
              <a:gd name="T67" fmla="*/ 17 h 272"/>
              <a:gd name="T68" fmla="*/ 65 w 272"/>
              <a:gd name="T69" fmla="*/ 41 h 272"/>
              <a:gd name="T70" fmla="*/ 68 w 272"/>
              <a:gd name="T71" fmla="*/ 51 h 272"/>
              <a:gd name="T72" fmla="*/ 32 w 272"/>
              <a:gd name="T73" fmla="*/ 77 h 272"/>
              <a:gd name="T74" fmla="*/ 18 w 272"/>
              <a:gd name="T75" fmla="*/ 120 h 272"/>
              <a:gd name="T76" fmla="*/ 30 w 272"/>
              <a:gd name="T77" fmla="*/ 134 h 272"/>
              <a:gd name="T78" fmla="*/ 18 w 272"/>
              <a:gd name="T79" fmla="*/ 156 h 272"/>
              <a:gd name="T80" fmla="*/ 51 w 272"/>
              <a:gd name="T81" fmla="*/ 221 h 272"/>
              <a:gd name="T82" fmla="*/ 136 w 272"/>
              <a:gd name="T83" fmla="*/ 255 h 272"/>
              <a:gd name="T84" fmla="*/ 220 w 272"/>
              <a:gd name="T85" fmla="*/ 22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72">
                <a:moveTo>
                  <a:pt x="232" y="40"/>
                </a:moveTo>
                <a:cubicBezTo>
                  <a:pt x="257" y="66"/>
                  <a:pt x="272" y="100"/>
                  <a:pt x="272" y="136"/>
                </a:cubicBezTo>
                <a:cubicBezTo>
                  <a:pt x="272" y="173"/>
                  <a:pt x="257" y="207"/>
                  <a:pt x="232" y="233"/>
                </a:cubicBezTo>
                <a:cubicBezTo>
                  <a:pt x="206" y="258"/>
                  <a:pt x="172" y="272"/>
                  <a:pt x="136" y="272"/>
                </a:cubicBezTo>
                <a:cubicBezTo>
                  <a:pt x="99" y="272"/>
                  <a:pt x="65" y="258"/>
                  <a:pt x="39" y="233"/>
                </a:cubicBezTo>
                <a:cubicBezTo>
                  <a:pt x="14" y="207"/>
                  <a:pt x="0" y="173"/>
                  <a:pt x="0" y="136"/>
                </a:cubicBezTo>
                <a:cubicBezTo>
                  <a:pt x="0" y="100"/>
                  <a:pt x="14" y="66"/>
                  <a:pt x="39" y="40"/>
                </a:cubicBezTo>
                <a:cubicBezTo>
                  <a:pt x="65" y="15"/>
                  <a:pt x="99" y="0"/>
                  <a:pt x="136" y="0"/>
                </a:cubicBezTo>
                <a:cubicBezTo>
                  <a:pt x="172" y="0"/>
                  <a:pt x="206" y="15"/>
                  <a:pt x="232" y="40"/>
                </a:cubicBezTo>
                <a:close/>
                <a:moveTo>
                  <a:pt x="220" y="221"/>
                </a:moveTo>
                <a:cubicBezTo>
                  <a:pt x="236" y="204"/>
                  <a:pt x="248" y="183"/>
                  <a:pt x="252" y="160"/>
                </a:cubicBezTo>
                <a:cubicBezTo>
                  <a:pt x="249" y="166"/>
                  <a:pt x="245" y="167"/>
                  <a:pt x="243" y="156"/>
                </a:cubicBezTo>
                <a:cubicBezTo>
                  <a:pt x="241" y="136"/>
                  <a:pt x="223" y="149"/>
                  <a:pt x="212" y="142"/>
                </a:cubicBezTo>
                <a:cubicBezTo>
                  <a:pt x="200" y="150"/>
                  <a:pt x="174" y="127"/>
                  <a:pt x="179" y="153"/>
                </a:cubicBezTo>
                <a:cubicBezTo>
                  <a:pt x="185" y="165"/>
                  <a:pt x="216" y="137"/>
                  <a:pt x="201" y="162"/>
                </a:cubicBezTo>
                <a:cubicBezTo>
                  <a:pt x="191" y="179"/>
                  <a:pt x="165" y="218"/>
                  <a:pt x="169" y="238"/>
                </a:cubicBezTo>
                <a:cubicBezTo>
                  <a:pt x="169" y="267"/>
                  <a:pt x="139" y="244"/>
                  <a:pt x="129" y="234"/>
                </a:cubicBezTo>
                <a:cubicBezTo>
                  <a:pt x="122" y="215"/>
                  <a:pt x="126" y="181"/>
                  <a:pt x="108" y="172"/>
                </a:cubicBezTo>
                <a:cubicBezTo>
                  <a:pt x="88" y="171"/>
                  <a:pt x="71" y="169"/>
                  <a:pt x="63" y="147"/>
                </a:cubicBezTo>
                <a:cubicBezTo>
                  <a:pt x="59" y="131"/>
                  <a:pt x="68" y="107"/>
                  <a:pt x="85" y="104"/>
                </a:cubicBezTo>
                <a:cubicBezTo>
                  <a:pt x="110" y="88"/>
                  <a:pt x="119" y="122"/>
                  <a:pt x="142" y="123"/>
                </a:cubicBezTo>
                <a:cubicBezTo>
                  <a:pt x="150" y="115"/>
                  <a:pt x="169" y="113"/>
                  <a:pt x="171" y="104"/>
                </a:cubicBezTo>
                <a:cubicBezTo>
                  <a:pt x="156" y="101"/>
                  <a:pt x="191" y="91"/>
                  <a:pt x="170" y="85"/>
                </a:cubicBezTo>
                <a:cubicBezTo>
                  <a:pt x="158" y="87"/>
                  <a:pt x="151" y="97"/>
                  <a:pt x="157" y="106"/>
                </a:cubicBezTo>
                <a:cubicBezTo>
                  <a:pt x="134" y="112"/>
                  <a:pt x="134" y="74"/>
                  <a:pt x="112" y="86"/>
                </a:cubicBezTo>
                <a:cubicBezTo>
                  <a:pt x="112" y="105"/>
                  <a:pt x="77" y="92"/>
                  <a:pt x="100" y="88"/>
                </a:cubicBezTo>
                <a:cubicBezTo>
                  <a:pt x="108" y="85"/>
                  <a:pt x="87" y="75"/>
                  <a:pt x="99" y="76"/>
                </a:cubicBezTo>
                <a:cubicBezTo>
                  <a:pt x="104" y="76"/>
                  <a:pt x="123" y="69"/>
                  <a:pt x="118" y="65"/>
                </a:cubicBezTo>
                <a:cubicBezTo>
                  <a:pt x="128" y="59"/>
                  <a:pt x="137" y="81"/>
                  <a:pt x="147" y="65"/>
                </a:cubicBezTo>
                <a:cubicBezTo>
                  <a:pt x="155" y="52"/>
                  <a:pt x="144" y="50"/>
                  <a:pt x="135" y="56"/>
                </a:cubicBezTo>
                <a:cubicBezTo>
                  <a:pt x="130" y="50"/>
                  <a:pt x="144" y="38"/>
                  <a:pt x="157" y="32"/>
                </a:cubicBezTo>
                <a:cubicBezTo>
                  <a:pt x="161" y="31"/>
                  <a:pt x="165" y="30"/>
                  <a:pt x="168" y="30"/>
                </a:cubicBezTo>
                <a:cubicBezTo>
                  <a:pt x="174" y="37"/>
                  <a:pt x="186" y="39"/>
                  <a:pt x="187" y="29"/>
                </a:cubicBezTo>
                <a:cubicBezTo>
                  <a:pt x="171" y="21"/>
                  <a:pt x="154" y="17"/>
                  <a:pt x="136" y="17"/>
                </a:cubicBezTo>
                <a:cubicBezTo>
                  <a:pt x="110" y="17"/>
                  <a:pt x="85" y="26"/>
                  <a:pt x="65" y="41"/>
                </a:cubicBezTo>
                <a:cubicBezTo>
                  <a:pt x="70" y="43"/>
                  <a:pt x="73" y="47"/>
                  <a:pt x="68" y="51"/>
                </a:cubicBezTo>
                <a:cubicBezTo>
                  <a:pt x="64" y="63"/>
                  <a:pt x="47" y="79"/>
                  <a:pt x="32" y="77"/>
                </a:cubicBezTo>
                <a:cubicBezTo>
                  <a:pt x="25" y="90"/>
                  <a:pt x="20" y="104"/>
                  <a:pt x="18" y="120"/>
                </a:cubicBezTo>
                <a:cubicBezTo>
                  <a:pt x="30" y="124"/>
                  <a:pt x="33" y="132"/>
                  <a:pt x="30" y="134"/>
                </a:cubicBezTo>
                <a:cubicBezTo>
                  <a:pt x="24" y="140"/>
                  <a:pt x="20" y="147"/>
                  <a:pt x="18" y="156"/>
                </a:cubicBezTo>
                <a:cubicBezTo>
                  <a:pt x="22" y="180"/>
                  <a:pt x="34" y="203"/>
                  <a:pt x="51" y="221"/>
                </a:cubicBezTo>
                <a:cubicBezTo>
                  <a:pt x="74" y="243"/>
                  <a:pt x="104" y="255"/>
                  <a:pt x="136" y="255"/>
                </a:cubicBezTo>
                <a:cubicBezTo>
                  <a:pt x="167" y="255"/>
                  <a:pt x="197" y="243"/>
                  <a:pt x="220" y="2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6" name="Rechteck 72">
            <a:extLst>
              <a:ext uri="{FF2B5EF4-FFF2-40B4-BE49-F238E27FC236}">
                <a16:creationId xmlns:a16="http://schemas.microsoft.com/office/drawing/2014/main" id="{993D7315-D079-4C06-B9CD-337B8A960CA8}"/>
              </a:ext>
            </a:extLst>
          </p:cNvPr>
          <p:cNvSpPr/>
          <p:nvPr/>
        </p:nvSpPr>
        <p:spPr>
          <a:xfrm>
            <a:off x="6213757" y="871271"/>
            <a:ext cx="2869227" cy="19767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7" name="Textfeld 217">
            <a:extLst>
              <a:ext uri="{FF2B5EF4-FFF2-40B4-BE49-F238E27FC236}">
                <a16:creationId xmlns:a16="http://schemas.microsoft.com/office/drawing/2014/main" id="{20BCC204-8505-4BF5-BF95-271729A57DD9}"/>
              </a:ext>
            </a:extLst>
          </p:cNvPr>
          <p:cNvSpPr txBox="1"/>
          <p:nvPr/>
        </p:nvSpPr>
        <p:spPr>
          <a:xfrm>
            <a:off x="6245015" y="1104305"/>
            <a:ext cx="2708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noProof="1">
                <a:latin typeface="Arial" panose="020B0604020202020204" pitchFamily="34" charset="0"/>
                <a:ea typeface="Source Han Sans CN Regular" panose="020B0500000000000000" pitchFamily="34" charset="-128"/>
                <a:hlinkClick r:id="rId9" action="ppaction://hlinksldjump"/>
              </a:rPr>
              <a:t>System console </a:t>
            </a:r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  <a:hlinkClick r:id="rId9" action="ppaction://hlinksldjump"/>
              </a:rPr>
              <a:t>和启动</a:t>
            </a:r>
          </a:p>
        </p:txBody>
      </p:sp>
      <p:sp>
        <p:nvSpPr>
          <p:cNvPr id="38" name="Textfeld 217">
            <a:extLst>
              <a:ext uri="{FF2B5EF4-FFF2-40B4-BE49-F238E27FC236}">
                <a16:creationId xmlns:a16="http://schemas.microsoft.com/office/drawing/2014/main" id="{EDEA5BE2-01CF-47FA-8B29-999FBFADFAFA}"/>
              </a:ext>
            </a:extLst>
          </p:cNvPr>
          <p:cNvSpPr txBox="1"/>
          <p:nvPr/>
        </p:nvSpPr>
        <p:spPr>
          <a:xfrm>
            <a:off x="6205805" y="1459923"/>
            <a:ext cx="2877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10" action="ppaction://hlinksldjump"/>
              </a:rPr>
              <a:t>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10" action="ppaction://hlinksldjump"/>
              </a:rPr>
              <a:t>仪器设置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准备和液相设置</a:t>
            </a: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</p:txBody>
      </p:sp>
      <p:sp>
        <p:nvSpPr>
          <p:cNvPr id="39" name="Rechteck 74">
            <a:extLst>
              <a:ext uri="{FF2B5EF4-FFF2-40B4-BE49-F238E27FC236}">
                <a16:creationId xmlns:a16="http://schemas.microsoft.com/office/drawing/2014/main" id="{0F07639E-2176-444A-A465-F735B8EF28D5}"/>
              </a:ext>
            </a:extLst>
          </p:cNvPr>
          <p:cNvSpPr/>
          <p:nvPr/>
        </p:nvSpPr>
        <p:spPr>
          <a:xfrm>
            <a:off x="4608622" y="871271"/>
            <a:ext cx="1511719" cy="19767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grpSp>
        <p:nvGrpSpPr>
          <p:cNvPr id="40" name="Gruppieren 95">
            <a:extLst>
              <a:ext uri="{FF2B5EF4-FFF2-40B4-BE49-F238E27FC236}">
                <a16:creationId xmlns:a16="http://schemas.microsoft.com/office/drawing/2014/main" id="{A82A2AC1-C681-4641-85C3-656F9C818A11}"/>
              </a:ext>
            </a:extLst>
          </p:cNvPr>
          <p:cNvGrpSpPr/>
          <p:nvPr/>
        </p:nvGrpSpPr>
        <p:grpSpPr>
          <a:xfrm>
            <a:off x="4960824" y="1462977"/>
            <a:ext cx="820113" cy="921972"/>
            <a:chOff x="9233637" y="3392838"/>
            <a:chExt cx="486305" cy="568843"/>
          </a:xfrm>
          <a:solidFill>
            <a:schemeClr val="bg1"/>
          </a:solidFill>
        </p:grpSpPr>
        <p:sp>
          <p:nvSpPr>
            <p:cNvPr id="54" name="Freeform 1462">
              <a:extLst>
                <a:ext uri="{FF2B5EF4-FFF2-40B4-BE49-F238E27FC236}">
                  <a16:creationId xmlns:a16="http://schemas.microsoft.com/office/drawing/2014/main" id="{61C2CD53-CCDF-4ECC-AE0F-3128E5FA9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5" name="Freeform 1464">
              <a:extLst>
                <a:ext uri="{FF2B5EF4-FFF2-40B4-BE49-F238E27FC236}">
                  <a16:creationId xmlns:a16="http://schemas.microsoft.com/office/drawing/2014/main" id="{B2BD7547-237F-4E6B-8F7E-3417FBDE1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6" name="Freeform 1465">
              <a:extLst>
                <a:ext uri="{FF2B5EF4-FFF2-40B4-BE49-F238E27FC236}">
                  <a16:creationId xmlns:a16="http://schemas.microsoft.com/office/drawing/2014/main" id="{6324D516-1333-4947-86C1-9790B3357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8" name="Freeform 1466">
              <a:extLst>
                <a:ext uri="{FF2B5EF4-FFF2-40B4-BE49-F238E27FC236}">
                  <a16:creationId xmlns:a16="http://schemas.microsoft.com/office/drawing/2014/main" id="{145A4ABE-5C53-4131-A911-DBF5CAFFF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9" name="Freeform 1467">
              <a:extLst>
                <a:ext uri="{FF2B5EF4-FFF2-40B4-BE49-F238E27FC236}">
                  <a16:creationId xmlns:a16="http://schemas.microsoft.com/office/drawing/2014/main" id="{0722628B-C801-4B7A-B00B-59C7022D6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60" name="Freeform 1468">
              <a:extLst>
                <a:ext uri="{FF2B5EF4-FFF2-40B4-BE49-F238E27FC236}">
                  <a16:creationId xmlns:a16="http://schemas.microsoft.com/office/drawing/2014/main" id="{8F9EF896-EB7E-4DA1-A9CD-A67DA8367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61" name="Freeform 1469">
              <a:extLst>
                <a:ext uri="{FF2B5EF4-FFF2-40B4-BE49-F238E27FC236}">
                  <a16:creationId xmlns:a16="http://schemas.microsoft.com/office/drawing/2014/main" id="{FB53E020-DA84-47F1-9489-D262BEBE5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1C6F21-0580-453B-B94A-B5D39D8F2F28}"/>
              </a:ext>
            </a:extLst>
          </p:cNvPr>
          <p:cNvSpPr txBox="1"/>
          <p:nvPr/>
        </p:nvSpPr>
        <p:spPr>
          <a:xfrm>
            <a:off x="7121633" y="1883305"/>
            <a:ext cx="1513883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9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11" action="ppaction://hlinksldjump"/>
              </a:rPr>
              <a:t>ACQUITY I-Class PLUS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17A595-7C9A-48D1-8318-D9B7128597FA}"/>
              </a:ext>
            </a:extLst>
          </p:cNvPr>
          <p:cNvSpPr txBox="1"/>
          <p:nvPr/>
        </p:nvSpPr>
        <p:spPr>
          <a:xfrm>
            <a:off x="7121633" y="2056266"/>
            <a:ext cx="1831536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9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11" action="ppaction://hlinksldjump"/>
              </a:rPr>
              <a:t>ACQUITY H-Class (BIO) PLUS</a:t>
            </a:r>
            <a:endParaRPr lang="en-US" altLang="zh-CN" sz="900" dirty="0">
              <a:latin typeface="Arial" panose="020B0604020202020204" pitchFamily="34" charset="0"/>
              <a:ea typeface="Source Han Sans CN Regular" panose="020B0500000000000000" pitchFamily="34" charset="-128"/>
              <a:hlinkClick r:id="rId12" action="ppaction://hlinksldjump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EEAC5F-4566-4654-95B5-CF8373FC1466}"/>
              </a:ext>
            </a:extLst>
          </p:cNvPr>
          <p:cNvSpPr txBox="1"/>
          <p:nvPr/>
        </p:nvSpPr>
        <p:spPr>
          <a:xfrm>
            <a:off x="7121633" y="2243282"/>
            <a:ext cx="1513883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9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11" action="ppaction://hlinksldjump"/>
              </a:rPr>
              <a:t>ACQUITY Premier BSM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837F9B-E4E9-431C-94FF-C29DFDD72787}"/>
              </a:ext>
            </a:extLst>
          </p:cNvPr>
          <p:cNvSpPr txBox="1"/>
          <p:nvPr/>
        </p:nvSpPr>
        <p:spPr>
          <a:xfrm>
            <a:off x="7121633" y="2416221"/>
            <a:ext cx="1513883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9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11" action="ppaction://hlinksldjump"/>
              </a:rPr>
              <a:t>ACQUITY Premier QSM</a:t>
            </a:r>
          </a:p>
        </p:txBody>
      </p:sp>
      <p:sp>
        <p:nvSpPr>
          <p:cNvPr id="41" name="Action Button: Return 4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FE8885D-660F-4A6A-9788-E05402894239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598A70-1B46-49B2-8997-D9849C2E83D8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13" action="ppaction://hlinksldjump"/>
              </a:rPr>
              <a:t>返回主页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56E86E0-C013-44E6-8C6E-C59EDD0A38B6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B633B0-2FCA-4DAB-A277-DAB6B3303D41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14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14"/>
                </a:rPr>
                <a:t>（沃特世）知识数据库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4575C5A-A4E5-4776-A1D4-9CDA6A050503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A15753F-82CD-466B-A482-6C47C1881B17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2BD1137-090D-49A1-A9D3-D57D6E40DD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F015BB0-044F-461F-A137-4AD11B2FEF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6C78E45-4A01-47A2-9B66-7B5C94D34D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533E8CD-0244-42AD-A6C3-EC1B26C4C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337DFCD-0E0C-4D60-BD84-A73C38C979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18B9416-C86C-4BFA-A099-20CF202C4F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AAEB1A0-FB49-47E0-9804-105188C35E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2E68E088-9A10-4EDF-A0E8-C2E5601F95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92CF5ED-0D0F-46D6-908A-AD67934F48F1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F0E17B2-1BAA-417E-9F14-6A29357C2A56}"/>
                  </a:ext>
                </a:extLst>
              </p:cNvPr>
              <p:cNvCxnSpPr>
                <a:stCxn id="78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EFF4C81C-43C6-4DB6-961D-99D48F52E0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73262" y="230477"/>
            <a:ext cx="1075478" cy="632523"/>
          </a:xfrm>
          <a:prstGeom prst="rect">
            <a:avLst/>
          </a:prstGeom>
        </p:spPr>
      </p:pic>
      <p:sp>
        <p:nvSpPr>
          <p:cNvPr id="71" name="Textfeld 217">
            <a:extLst>
              <a:ext uri="{FF2B5EF4-FFF2-40B4-BE49-F238E27FC236}">
                <a16:creationId xmlns:a16="http://schemas.microsoft.com/office/drawing/2014/main" id="{0502A160-7522-4414-918F-C5A8B3486CBD}"/>
              </a:ext>
            </a:extLst>
          </p:cNvPr>
          <p:cNvSpPr txBox="1"/>
          <p:nvPr/>
        </p:nvSpPr>
        <p:spPr>
          <a:xfrm>
            <a:off x="6206812" y="3719887"/>
            <a:ext cx="287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用户管理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数据和文件夹管理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数据库管理</a:t>
            </a:r>
          </a:p>
        </p:txBody>
      </p:sp>
    </p:spTree>
    <p:extLst>
      <p:ext uri="{BB962C8B-B14F-4D97-AF65-F5344CB8AC3E}">
        <p14:creationId xmlns:p14="http://schemas.microsoft.com/office/powerpoint/2010/main" val="3523688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液相设置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2786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2" y="1254539"/>
            <a:ext cx="7120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–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维护信息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–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样品管理器模块 </a:t>
            </a:r>
          </a:p>
        </p:txBody>
      </p:sp>
      <p:sp>
        <p:nvSpPr>
          <p:cNvPr id="39" name="Content Placeholder 3">
            <a:hlinkClick r:id="rId3"/>
            <a:extLst>
              <a:ext uri="{FF2B5EF4-FFF2-40B4-BE49-F238E27FC236}">
                <a16:creationId xmlns:a16="http://schemas.microsoft.com/office/drawing/2014/main" id="{AE4D1E0C-123F-4B8D-9AF3-D08857B96F5A}"/>
              </a:ext>
            </a:extLst>
          </p:cNvPr>
          <p:cNvSpPr txBox="1">
            <a:spLocks/>
          </p:cNvSpPr>
          <p:nvPr/>
        </p:nvSpPr>
        <p:spPr>
          <a:xfrm>
            <a:off x="955786" y="1941981"/>
            <a:ext cx="787184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1013" indent="-1412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3725" indent="-1127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1363" indent="-127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要访问样品管理器上的维护任务： </a:t>
            </a:r>
          </a:p>
          <a:p>
            <a:pPr lvl="1"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Console navigation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（控制台导航）中，单击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[System] &gt; Sample Manager&gt; Maintain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[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] &gt;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样品管理器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维护）</a:t>
            </a:r>
          </a:p>
        </p:txBody>
      </p:sp>
      <p:sp>
        <p:nvSpPr>
          <p:cNvPr id="56" name="Action Button: Return 5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76915DD-0A4A-4754-830F-18B6E86FC50C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58078C-91C3-45BC-B4E4-0BC7BA2D85C8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4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87127F8-F2E0-4D61-AB09-C94F4EE27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574291-8F76-4093-A190-8FBA1A40C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014" y="2811380"/>
            <a:ext cx="2055180" cy="1547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B74F94-295E-4FE3-8426-305432189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0595" y="2814783"/>
            <a:ext cx="2156810" cy="161478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BEE31E-5CFC-6FF4-F5A5-9A4F0897365B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47E75E-D0A7-0DE8-1CEF-35D724644198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8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8"/>
                </a:rPr>
                <a:t>（沃特世）知识数据库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EA79BEC-9442-9E26-8A85-7F700D53FD25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B1A9B7-4DA2-3459-BC2C-14640CE13AE9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3132BCA-335B-E225-7784-2D05068D9B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4428BF3-686B-3C6B-7B12-4398924992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BA6BCB3-BC22-2836-31A0-C6DCD231DA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D17296D-4C68-D1C1-B15F-BED760909E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EBCCA66-2407-7C47-25F0-BF0C01C18F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4D8125A-2869-B228-2947-38463AAB73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B8F74F4-EC3E-A862-868B-E881968F37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EF654AF-3F14-9D57-02C3-7A1A2D15F7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90C384D-6023-5712-8BF3-DF64E7E5DC74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075F9AB-6C1A-FE15-8563-9CA11446AF04}"/>
                  </a:ext>
                </a:extLst>
              </p:cNvPr>
              <p:cNvCxnSpPr>
                <a:stCxn id="18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61031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液相设置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-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启动 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A74EE0D0-183B-440B-B9B0-F7CC69AFC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88" y="2019751"/>
            <a:ext cx="4926208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确保所有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系统组件均处于就绪状态。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将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流速降至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0.02 mL/min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访问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Xevo G3 QTof &gt; Optimization &gt; Manual Optimization page &gt; fluidics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（优化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手动优化页面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流路）选项卡</a:t>
            </a:r>
            <a:r>
              <a:rPr lang="zh-CN" altLang="en-US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通过样品流路清除溶剂瓶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、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QC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样品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(10 pg/μL)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，然后等待清除完成。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5" name="Action Button: Return 5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610874A-5694-40DD-AA64-DAF1B325F3E3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2FA672-7416-458A-B3BC-8DE3FFB76C37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8704630-0D7B-4385-923F-F91560000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7373C3-34CF-4E94-8DC8-22C319953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703" y="955258"/>
            <a:ext cx="1115018" cy="37989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407C42-46DB-4250-A589-16AAB216BF26}"/>
              </a:ext>
            </a:extLst>
          </p:cNvPr>
          <p:cNvSpPr/>
          <p:nvPr/>
        </p:nvSpPr>
        <p:spPr>
          <a:xfrm>
            <a:off x="5587833" y="2442740"/>
            <a:ext cx="136612" cy="65070"/>
          </a:xfrm>
          <a:prstGeom prst="rect">
            <a:avLst/>
          </a:prstGeom>
          <a:solidFill>
            <a:srgbClr val="EFEFEF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E3C68-82C3-479B-A87D-4246FC0D8CE9}"/>
              </a:ext>
            </a:extLst>
          </p:cNvPr>
          <p:cNvSpPr txBox="1"/>
          <p:nvPr/>
        </p:nvSpPr>
        <p:spPr>
          <a:xfrm>
            <a:off x="5478032" y="2393691"/>
            <a:ext cx="359188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7117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FA5C52E-11CF-41B9-AE9F-6534CF200778}"/>
              </a:ext>
            </a:extLst>
          </p:cNvPr>
          <p:cNvSpPr/>
          <p:nvPr/>
        </p:nvSpPr>
        <p:spPr>
          <a:xfrm>
            <a:off x="5947614" y="2447950"/>
            <a:ext cx="166951" cy="59860"/>
          </a:xfrm>
          <a:prstGeom prst="rect">
            <a:avLst/>
          </a:prstGeom>
          <a:solidFill>
            <a:srgbClr val="EFEFEF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ABF3B2-6559-491D-8B26-EC7E3A548632}"/>
              </a:ext>
            </a:extLst>
          </p:cNvPr>
          <p:cNvSpPr txBox="1"/>
          <p:nvPr/>
        </p:nvSpPr>
        <p:spPr>
          <a:xfrm>
            <a:off x="5903832" y="2391257"/>
            <a:ext cx="325475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0.5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6B999BA-DABB-4E26-8D46-A068A7E8CD7F}"/>
              </a:ext>
            </a:extLst>
          </p:cNvPr>
          <p:cNvSpPr/>
          <p:nvPr/>
        </p:nvSpPr>
        <p:spPr>
          <a:xfrm>
            <a:off x="5579668" y="2827081"/>
            <a:ext cx="136612" cy="65070"/>
          </a:xfrm>
          <a:prstGeom prst="rect">
            <a:avLst/>
          </a:prstGeom>
          <a:solidFill>
            <a:srgbClr val="EFEFEF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888EA3A-5EB4-4F84-B4A1-88076E530F12}"/>
              </a:ext>
            </a:extLst>
          </p:cNvPr>
          <p:cNvSpPr txBox="1"/>
          <p:nvPr/>
        </p:nvSpPr>
        <p:spPr>
          <a:xfrm>
            <a:off x="5463043" y="2765660"/>
            <a:ext cx="336297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  </a:t>
            </a:r>
            <a:r>
              <a:rPr lang="en-US" altLang="zh-CN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17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EB8336-502B-4C45-B4D8-F4B3AB18F96A}"/>
              </a:ext>
            </a:extLst>
          </p:cNvPr>
          <p:cNvSpPr/>
          <p:nvPr/>
        </p:nvSpPr>
        <p:spPr>
          <a:xfrm>
            <a:off x="5659948" y="3206216"/>
            <a:ext cx="136612" cy="65070"/>
          </a:xfrm>
          <a:prstGeom prst="rect">
            <a:avLst/>
          </a:prstGeom>
          <a:solidFill>
            <a:srgbClr val="EFEFEF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00C969-9338-4A85-9557-EDD194F8DC6C}"/>
              </a:ext>
            </a:extLst>
          </p:cNvPr>
          <p:cNvSpPr txBox="1"/>
          <p:nvPr/>
        </p:nvSpPr>
        <p:spPr>
          <a:xfrm>
            <a:off x="5543750" y="3141330"/>
            <a:ext cx="426925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r>
              <a:rPr lang="en-US" altLang="zh-CN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50.0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0D49714-0CA7-4079-B283-BCF08310BDFA}"/>
              </a:ext>
            </a:extLst>
          </p:cNvPr>
          <p:cNvSpPr/>
          <p:nvPr/>
        </p:nvSpPr>
        <p:spPr>
          <a:xfrm>
            <a:off x="5656234" y="3314014"/>
            <a:ext cx="136612" cy="65070"/>
          </a:xfrm>
          <a:prstGeom prst="rect">
            <a:avLst/>
          </a:prstGeom>
          <a:solidFill>
            <a:srgbClr val="EFEFEF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2E55A2-6381-4D34-A66C-07B5BCCEBF5F}"/>
              </a:ext>
            </a:extLst>
          </p:cNvPr>
          <p:cNvSpPr txBox="1"/>
          <p:nvPr/>
        </p:nvSpPr>
        <p:spPr>
          <a:xfrm>
            <a:off x="5546860" y="3255952"/>
            <a:ext cx="371002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r>
              <a:rPr lang="en-US" altLang="zh-CN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50.0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0697B9-360E-4125-8A66-078260BEE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071" y="2921123"/>
            <a:ext cx="590773" cy="450112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1E7E4CA-C2E8-4655-9DEF-844AC3DAF192}"/>
              </a:ext>
            </a:extLst>
          </p:cNvPr>
          <p:cNvSpPr/>
          <p:nvPr/>
        </p:nvSpPr>
        <p:spPr>
          <a:xfrm>
            <a:off x="6366620" y="3481971"/>
            <a:ext cx="177464" cy="106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C1C399-7A51-4B18-89A6-71FA425E8C05}"/>
              </a:ext>
            </a:extLst>
          </p:cNvPr>
          <p:cNvCxnSpPr>
            <a:cxnSpLocks/>
          </p:cNvCxnSpPr>
          <p:nvPr/>
        </p:nvCxnSpPr>
        <p:spPr>
          <a:xfrm flipV="1">
            <a:off x="6366620" y="2881873"/>
            <a:ext cx="262031" cy="60009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ACC2E10-2424-4760-8280-11CB0E7D11A9}"/>
              </a:ext>
            </a:extLst>
          </p:cNvPr>
          <p:cNvCxnSpPr>
            <a:cxnSpLocks/>
          </p:cNvCxnSpPr>
          <p:nvPr/>
        </p:nvCxnSpPr>
        <p:spPr>
          <a:xfrm flipV="1">
            <a:off x="6550504" y="3403605"/>
            <a:ext cx="698539" cy="1915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C7EA38AE-D0C2-4C21-B609-2781A49587B2}"/>
              </a:ext>
            </a:extLst>
          </p:cNvPr>
          <p:cNvSpPr/>
          <p:nvPr/>
        </p:nvSpPr>
        <p:spPr>
          <a:xfrm>
            <a:off x="6365533" y="4277715"/>
            <a:ext cx="177464" cy="106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1DDFAC6-224C-40C1-A6AC-94B514040D09}"/>
              </a:ext>
            </a:extLst>
          </p:cNvPr>
          <p:cNvCxnSpPr>
            <a:cxnSpLocks/>
          </p:cNvCxnSpPr>
          <p:nvPr/>
        </p:nvCxnSpPr>
        <p:spPr>
          <a:xfrm flipV="1">
            <a:off x="6365533" y="2937802"/>
            <a:ext cx="237741" cy="1339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23CBB51-9D90-480A-9A87-3D9DC5EA335C}"/>
              </a:ext>
            </a:extLst>
          </p:cNvPr>
          <p:cNvCxnSpPr>
            <a:cxnSpLocks/>
          </p:cNvCxnSpPr>
          <p:nvPr/>
        </p:nvCxnSpPr>
        <p:spPr>
          <a:xfrm flipV="1">
            <a:off x="6549417" y="3401173"/>
            <a:ext cx="691048" cy="98969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CF7CA6C-10D3-435D-9AA5-812AB4EE1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2891" y="1169827"/>
            <a:ext cx="1606968" cy="177571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9E5FEE3-B618-4E49-AFB1-4E7FE35CC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5629" y="3158152"/>
            <a:ext cx="1637523" cy="131416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8B9266D-5AA2-4956-B519-DD7297248918}"/>
              </a:ext>
            </a:extLst>
          </p:cNvPr>
          <p:cNvSpPr/>
          <p:nvPr/>
        </p:nvSpPr>
        <p:spPr>
          <a:xfrm>
            <a:off x="8430900" y="1993430"/>
            <a:ext cx="136612" cy="65070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93ACDAC-6851-4B97-A6BA-170BEA803394}"/>
              </a:ext>
            </a:extLst>
          </p:cNvPr>
          <p:cNvSpPr/>
          <p:nvPr/>
        </p:nvSpPr>
        <p:spPr>
          <a:xfrm>
            <a:off x="8426348" y="2190186"/>
            <a:ext cx="136612" cy="65070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53D8D93-2F10-4EC4-9457-708DBDCBDA11}"/>
              </a:ext>
            </a:extLst>
          </p:cNvPr>
          <p:cNvSpPr txBox="1"/>
          <p:nvPr/>
        </p:nvSpPr>
        <p:spPr>
          <a:xfrm>
            <a:off x="8304035" y="1932012"/>
            <a:ext cx="336297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  </a:t>
            </a:r>
            <a:r>
              <a:rPr lang="en-US" altLang="zh-CN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50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D38EC34-1CC4-421D-BFDA-0F36044C8A90}"/>
              </a:ext>
            </a:extLst>
          </p:cNvPr>
          <p:cNvSpPr/>
          <p:nvPr/>
        </p:nvSpPr>
        <p:spPr>
          <a:xfrm>
            <a:off x="8504890" y="1590700"/>
            <a:ext cx="136612" cy="65070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C353DB-C2E2-465E-AD6F-6F46F110EDC4}"/>
              </a:ext>
            </a:extLst>
          </p:cNvPr>
          <p:cNvSpPr txBox="1"/>
          <p:nvPr/>
        </p:nvSpPr>
        <p:spPr>
          <a:xfrm>
            <a:off x="8302895" y="2132180"/>
            <a:ext cx="336297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  </a:t>
            </a:r>
            <a:r>
              <a:rPr lang="en-US" altLang="zh-CN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50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B7EB702-7538-4794-AD86-95BE32983DE0}"/>
              </a:ext>
            </a:extLst>
          </p:cNvPr>
          <p:cNvSpPr txBox="1"/>
          <p:nvPr/>
        </p:nvSpPr>
        <p:spPr>
          <a:xfrm>
            <a:off x="8322157" y="1532136"/>
            <a:ext cx="433317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  </a:t>
            </a:r>
            <a:r>
              <a:rPr lang="en-US" altLang="zh-CN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0.02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259C100-6AA6-4949-93E6-B8A2771C81F5}"/>
              </a:ext>
            </a:extLst>
          </p:cNvPr>
          <p:cNvSpPr txBox="1"/>
          <p:nvPr/>
        </p:nvSpPr>
        <p:spPr>
          <a:xfrm>
            <a:off x="957892" y="4218558"/>
            <a:ext cx="4370512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10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Premier QSM/ACQUITY UPLC H-Class (Plus) </a:t>
            </a:r>
            <a:r>
              <a:rPr lang="zh-CN" altLang="en-US" sz="10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的屏幕截图示例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56275D-B363-9EA0-27CA-DDE9112B8BAC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F1A799-70DF-3AB0-7A8A-2C4E975905E1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9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9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1EA231-488A-FC70-C8B4-45ABA5B42743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1B1542-BE54-1656-65C5-5DF26B10AF73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EBBE719-176C-EBB4-9670-75F1843581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70C7C08-3B37-9BFF-9ADD-D9E611B1F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25F9B4-EDE5-1D98-820A-4804DB2FF8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D086E5C-0099-B8EA-7DDB-10EE112CD5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BBC9FDD-A77E-14D5-963F-974898818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96A3789-FF4D-782B-4F17-EEB641FF49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16EA463-132B-6E93-4F3A-145E86D23C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53DE962-1938-B443-CDBA-53CA3D08BD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D603348-602C-4D12-1226-8F5E143C4CA1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768151B-145A-7B9B-D21E-52A32C0983FA}"/>
                  </a:ext>
                </a:extLst>
              </p:cNvPr>
              <p:cNvCxnSpPr>
                <a:stCxn id="22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34717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液相设置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-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启动 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A74EE0D0-183B-440B-B9B0-F7CC69AFC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677" y="2045751"/>
            <a:ext cx="5071026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将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sample fluidics flow path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（样品流路）更改为“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Combined</a:t>
            </a:r>
            <a:r>
              <a:rPr lang="en-US" altLang="zh-CN" sz="1600" dirty="0">
                <a:latin typeface="Source Han Sans CN Regular" panose="020B0500000000000000" pitchFamily="34" charset="-122"/>
                <a:ea typeface="Source Han Sans CN Regular" panose="020B0500000000000000" pitchFamily="34" charset="-122"/>
              </a:rPr>
              <a:t> ”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（合并）。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为离子源调谐设置以下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Solvent Manager settings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（溶剂管理器设置）： 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或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A1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为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70%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，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B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或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B1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为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30%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流速为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0.5 mL/min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5" name="Action Button: Return 5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610874A-5694-40DD-AA64-DAF1B325F3E3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2FA672-7416-458A-B3BC-8DE3FFB76C37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8704630-0D7B-4385-923F-F91560000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7373C3-34CF-4E94-8DC8-22C319953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703" y="955258"/>
            <a:ext cx="1115018" cy="37989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407C42-46DB-4250-A589-16AAB216BF26}"/>
              </a:ext>
            </a:extLst>
          </p:cNvPr>
          <p:cNvSpPr/>
          <p:nvPr/>
        </p:nvSpPr>
        <p:spPr>
          <a:xfrm>
            <a:off x="5587833" y="2442740"/>
            <a:ext cx="136612" cy="65070"/>
          </a:xfrm>
          <a:prstGeom prst="rect">
            <a:avLst/>
          </a:prstGeom>
          <a:solidFill>
            <a:srgbClr val="EFEFEF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E3C68-82C3-479B-A87D-4246FC0D8CE9}"/>
              </a:ext>
            </a:extLst>
          </p:cNvPr>
          <p:cNvSpPr txBox="1"/>
          <p:nvPr/>
        </p:nvSpPr>
        <p:spPr>
          <a:xfrm>
            <a:off x="5478032" y="2393691"/>
            <a:ext cx="359188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7117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FA5C52E-11CF-41B9-AE9F-6534CF200778}"/>
              </a:ext>
            </a:extLst>
          </p:cNvPr>
          <p:cNvSpPr/>
          <p:nvPr/>
        </p:nvSpPr>
        <p:spPr>
          <a:xfrm>
            <a:off x="5947614" y="2447950"/>
            <a:ext cx="166951" cy="59860"/>
          </a:xfrm>
          <a:prstGeom prst="rect">
            <a:avLst/>
          </a:prstGeom>
          <a:solidFill>
            <a:srgbClr val="EFEFEF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ABF3B2-6559-491D-8B26-EC7E3A548632}"/>
              </a:ext>
            </a:extLst>
          </p:cNvPr>
          <p:cNvSpPr txBox="1"/>
          <p:nvPr/>
        </p:nvSpPr>
        <p:spPr>
          <a:xfrm>
            <a:off x="5903832" y="2391257"/>
            <a:ext cx="325475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0.5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6B999BA-DABB-4E26-8D46-A068A7E8CD7F}"/>
              </a:ext>
            </a:extLst>
          </p:cNvPr>
          <p:cNvSpPr/>
          <p:nvPr/>
        </p:nvSpPr>
        <p:spPr>
          <a:xfrm>
            <a:off x="5579668" y="2827081"/>
            <a:ext cx="136612" cy="65070"/>
          </a:xfrm>
          <a:prstGeom prst="rect">
            <a:avLst/>
          </a:prstGeom>
          <a:solidFill>
            <a:srgbClr val="EFEFEF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888EA3A-5EB4-4F84-B4A1-88076E530F12}"/>
              </a:ext>
            </a:extLst>
          </p:cNvPr>
          <p:cNvSpPr txBox="1"/>
          <p:nvPr/>
        </p:nvSpPr>
        <p:spPr>
          <a:xfrm>
            <a:off x="5463043" y="2765660"/>
            <a:ext cx="336297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  </a:t>
            </a:r>
            <a:r>
              <a:rPr lang="en-US" altLang="zh-CN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17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EB8336-502B-4C45-B4D8-F4B3AB18F96A}"/>
              </a:ext>
            </a:extLst>
          </p:cNvPr>
          <p:cNvSpPr/>
          <p:nvPr/>
        </p:nvSpPr>
        <p:spPr>
          <a:xfrm>
            <a:off x="5659948" y="3206216"/>
            <a:ext cx="136612" cy="65070"/>
          </a:xfrm>
          <a:prstGeom prst="rect">
            <a:avLst/>
          </a:prstGeom>
          <a:solidFill>
            <a:srgbClr val="EFEFEF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00C969-9338-4A85-9557-EDD194F8DC6C}"/>
              </a:ext>
            </a:extLst>
          </p:cNvPr>
          <p:cNvSpPr txBox="1"/>
          <p:nvPr/>
        </p:nvSpPr>
        <p:spPr>
          <a:xfrm>
            <a:off x="5543750" y="3141330"/>
            <a:ext cx="426925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r>
              <a:rPr lang="en-US" altLang="zh-CN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50.0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0D49714-0CA7-4079-B283-BCF08310BDFA}"/>
              </a:ext>
            </a:extLst>
          </p:cNvPr>
          <p:cNvSpPr/>
          <p:nvPr/>
        </p:nvSpPr>
        <p:spPr>
          <a:xfrm>
            <a:off x="5656234" y="3314014"/>
            <a:ext cx="136612" cy="65070"/>
          </a:xfrm>
          <a:prstGeom prst="rect">
            <a:avLst/>
          </a:prstGeom>
          <a:solidFill>
            <a:srgbClr val="EFEFEF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2E55A2-6381-4D34-A66C-07B5BCCEBF5F}"/>
              </a:ext>
            </a:extLst>
          </p:cNvPr>
          <p:cNvSpPr txBox="1"/>
          <p:nvPr/>
        </p:nvSpPr>
        <p:spPr>
          <a:xfrm>
            <a:off x="5546860" y="3255952"/>
            <a:ext cx="371002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r>
              <a:rPr lang="en-US" altLang="zh-CN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50.0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0697B9-360E-4125-8A66-078260BEE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071" y="2921123"/>
            <a:ext cx="590773" cy="450112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1E7E4CA-C2E8-4655-9DEF-844AC3DAF192}"/>
              </a:ext>
            </a:extLst>
          </p:cNvPr>
          <p:cNvSpPr/>
          <p:nvPr/>
        </p:nvSpPr>
        <p:spPr>
          <a:xfrm>
            <a:off x="6366620" y="3481971"/>
            <a:ext cx="177464" cy="106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C1C399-7A51-4B18-89A6-71FA425E8C05}"/>
              </a:ext>
            </a:extLst>
          </p:cNvPr>
          <p:cNvCxnSpPr>
            <a:cxnSpLocks/>
          </p:cNvCxnSpPr>
          <p:nvPr/>
        </p:nvCxnSpPr>
        <p:spPr>
          <a:xfrm flipV="1">
            <a:off x="6366620" y="2881873"/>
            <a:ext cx="262031" cy="60009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ACC2E10-2424-4760-8280-11CB0E7D11A9}"/>
              </a:ext>
            </a:extLst>
          </p:cNvPr>
          <p:cNvCxnSpPr>
            <a:cxnSpLocks/>
          </p:cNvCxnSpPr>
          <p:nvPr/>
        </p:nvCxnSpPr>
        <p:spPr>
          <a:xfrm flipV="1">
            <a:off x="6550504" y="3403605"/>
            <a:ext cx="698539" cy="1915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C7EA38AE-D0C2-4C21-B609-2781A49587B2}"/>
              </a:ext>
            </a:extLst>
          </p:cNvPr>
          <p:cNvSpPr/>
          <p:nvPr/>
        </p:nvSpPr>
        <p:spPr>
          <a:xfrm>
            <a:off x="6365533" y="4277715"/>
            <a:ext cx="177464" cy="106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1DDFAC6-224C-40C1-A6AC-94B514040D09}"/>
              </a:ext>
            </a:extLst>
          </p:cNvPr>
          <p:cNvCxnSpPr>
            <a:cxnSpLocks/>
          </p:cNvCxnSpPr>
          <p:nvPr/>
        </p:nvCxnSpPr>
        <p:spPr>
          <a:xfrm flipV="1">
            <a:off x="6365533" y="2937802"/>
            <a:ext cx="237741" cy="1339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23CBB51-9D90-480A-9A87-3D9DC5EA335C}"/>
              </a:ext>
            </a:extLst>
          </p:cNvPr>
          <p:cNvCxnSpPr>
            <a:cxnSpLocks/>
          </p:cNvCxnSpPr>
          <p:nvPr/>
        </p:nvCxnSpPr>
        <p:spPr>
          <a:xfrm flipV="1">
            <a:off x="6549417" y="3401173"/>
            <a:ext cx="691048" cy="98969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CF7CA6C-10D3-435D-9AA5-812AB4EE1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2891" y="1169827"/>
            <a:ext cx="1606968" cy="177571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9E5FEE3-B618-4E49-AFB1-4E7FE35CC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5629" y="3158152"/>
            <a:ext cx="1637523" cy="131416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8B9266D-5AA2-4956-B519-DD7297248918}"/>
              </a:ext>
            </a:extLst>
          </p:cNvPr>
          <p:cNvSpPr/>
          <p:nvPr/>
        </p:nvSpPr>
        <p:spPr>
          <a:xfrm>
            <a:off x="8430900" y="1993430"/>
            <a:ext cx="136612" cy="65070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93ACDAC-6851-4B97-A6BA-170BEA803394}"/>
              </a:ext>
            </a:extLst>
          </p:cNvPr>
          <p:cNvSpPr/>
          <p:nvPr/>
        </p:nvSpPr>
        <p:spPr>
          <a:xfrm>
            <a:off x="8426348" y="2190186"/>
            <a:ext cx="136612" cy="65070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53D8D93-2F10-4EC4-9457-708DBDCBDA11}"/>
              </a:ext>
            </a:extLst>
          </p:cNvPr>
          <p:cNvSpPr txBox="1"/>
          <p:nvPr/>
        </p:nvSpPr>
        <p:spPr>
          <a:xfrm>
            <a:off x="8304035" y="1932012"/>
            <a:ext cx="336297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  </a:t>
            </a:r>
            <a:r>
              <a:rPr lang="en-US" altLang="zh-CN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70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D38EC34-1CC4-421D-BFDA-0F36044C8A90}"/>
              </a:ext>
            </a:extLst>
          </p:cNvPr>
          <p:cNvSpPr/>
          <p:nvPr/>
        </p:nvSpPr>
        <p:spPr>
          <a:xfrm>
            <a:off x="8504890" y="1590700"/>
            <a:ext cx="136612" cy="65070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C353DB-C2E2-465E-AD6F-6F46F110EDC4}"/>
              </a:ext>
            </a:extLst>
          </p:cNvPr>
          <p:cNvSpPr txBox="1"/>
          <p:nvPr/>
        </p:nvSpPr>
        <p:spPr>
          <a:xfrm>
            <a:off x="8302895" y="2132180"/>
            <a:ext cx="336297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  </a:t>
            </a:r>
            <a:r>
              <a:rPr lang="en-US" altLang="zh-CN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30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B7EB702-7538-4794-AD86-95BE32983DE0}"/>
              </a:ext>
            </a:extLst>
          </p:cNvPr>
          <p:cNvSpPr txBox="1"/>
          <p:nvPr/>
        </p:nvSpPr>
        <p:spPr>
          <a:xfrm>
            <a:off x="8345607" y="1534666"/>
            <a:ext cx="433317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  </a:t>
            </a:r>
            <a:r>
              <a:rPr lang="en-US" altLang="zh-CN" sz="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0.5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4831FD4-EFBA-4679-A388-652417604E1B}"/>
              </a:ext>
            </a:extLst>
          </p:cNvPr>
          <p:cNvSpPr txBox="1"/>
          <p:nvPr/>
        </p:nvSpPr>
        <p:spPr>
          <a:xfrm>
            <a:off x="1115719" y="3897576"/>
            <a:ext cx="4370512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10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Premier QSM/ACQUITY UPLC H-Class (Plus) </a:t>
            </a:r>
            <a:r>
              <a:rPr lang="zh-CN" altLang="en-US" sz="10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的屏幕截图示例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4A788A-E50C-13CB-54A7-A1F7F559CEE9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5935F-1880-15C3-B56C-D149681AA4D1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9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9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272DC7-2370-5A88-B81B-2A8B9CEDDE55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F84F7A-FD88-BB28-CA62-F16B05163CF4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7D96D16-62CD-65E8-518F-1E75C3DBCE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0D0D778-9447-5F0E-CA92-B5B874B835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C6CCA16-4E56-B9F1-FDF2-B712C3698D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3C83FCD-D686-03CC-858C-253DF52C5C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9FFBB16-01EB-1FD7-E204-28EA9C34DE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6344534-DFF8-528C-E33C-1E1AB0156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C571DFA-10F8-87EA-83E8-E5011775A4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724B41B-C237-894D-332A-BF2976417C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CA98EC3-AF42-4A05-F9F8-8687FA478CAF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751B7E6-6B17-30FD-7CED-6FA2247CE816}"/>
                  </a:ext>
                </a:extLst>
              </p:cNvPr>
              <p:cNvCxnSpPr>
                <a:stCxn id="22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83927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53586" y="446052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液相设置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-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启动 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A74EE0D0-183B-440B-B9B0-F7CC69AFC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676" y="2045756"/>
            <a:ext cx="8786324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</a:t>
            </a:r>
            <a:r>
              <a:rPr lang="zh-CN" altLang="en-US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Xevo G3 QTof &gt; Optimization &gt; Manual Optimization page &gt; ESI LockSpray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（优化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手动优化页面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ESI LockSpray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）选项卡上，进行以下源设置：</a:t>
            </a:r>
          </a:p>
          <a:p>
            <a:pPr marL="173037" lvl="1" indent="0">
              <a:buNone/>
            </a:pPr>
            <a:endParaRPr lang="zh-CN" altLang="en-US" sz="14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5" name="Action Button: Return 5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610874A-5694-40DD-AA64-DAF1B325F3E3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2FA672-7416-458A-B3BC-8DE3FFB76C37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8704630-0D7B-4385-923F-F91560000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771D63-CA67-426D-B31C-86333ADD0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832" y="2646944"/>
            <a:ext cx="3028950" cy="215265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AE3E6CF-2F94-440F-BA6D-9C4AEDFA95E0}"/>
              </a:ext>
            </a:extLst>
          </p:cNvPr>
          <p:cNvSpPr/>
          <p:nvPr/>
        </p:nvSpPr>
        <p:spPr>
          <a:xfrm>
            <a:off x="4799430" y="2777781"/>
            <a:ext cx="243040" cy="128632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86ADD8-2842-4EA5-A14E-8BEED0533A14}"/>
              </a:ext>
            </a:extLst>
          </p:cNvPr>
          <p:cNvSpPr txBox="1"/>
          <p:nvPr/>
        </p:nvSpPr>
        <p:spPr>
          <a:xfrm>
            <a:off x="4588872" y="2687564"/>
            <a:ext cx="52515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  </a:t>
            </a:r>
            <a:r>
              <a:rPr lang="en-US" altLang="zh-C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0.5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8FE9DA5-3317-47BC-A1FE-DDAA955FA06C}"/>
              </a:ext>
            </a:extLst>
          </p:cNvPr>
          <p:cNvSpPr/>
          <p:nvPr/>
        </p:nvSpPr>
        <p:spPr>
          <a:xfrm>
            <a:off x="4798005" y="3058371"/>
            <a:ext cx="243040" cy="128632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CF87478-7292-42C8-9CBF-B8E16E4B4150}"/>
              </a:ext>
            </a:extLst>
          </p:cNvPr>
          <p:cNvSpPr txBox="1"/>
          <p:nvPr/>
        </p:nvSpPr>
        <p:spPr>
          <a:xfrm>
            <a:off x="4587447" y="2968154"/>
            <a:ext cx="52515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  </a:t>
            </a:r>
            <a:r>
              <a:rPr lang="en-US" altLang="zh-C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1.5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26769B0-295D-494C-A5CA-688A2DF4E584}"/>
              </a:ext>
            </a:extLst>
          </p:cNvPr>
          <p:cNvSpPr/>
          <p:nvPr/>
        </p:nvSpPr>
        <p:spPr>
          <a:xfrm>
            <a:off x="4806549" y="3340384"/>
            <a:ext cx="243040" cy="128632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7106E4D-1278-49AE-895C-92C03DE91701}"/>
              </a:ext>
            </a:extLst>
          </p:cNvPr>
          <p:cNvSpPr txBox="1"/>
          <p:nvPr/>
        </p:nvSpPr>
        <p:spPr>
          <a:xfrm>
            <a:off x="4595991" y="3250167"/>
            <a:ext cx="52515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  </a:t>
            </a:r>
            <a:r>
              <a:rPr lang="en-US" altLang="zh-C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40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19F1561-0A6A-4829-8EE8-9547F0EE50B9}"/>
              </a:ext>
            </a:extLst>
          </p:cNvPr>
          <p:cNvSpPr/>
          <p:nvPr/>
        </p:nvSpPr>
        <p:spPr>
          <a:xfrm>
            <a:off x="4806550" y="3622392"/>
            <a:ext cx="243040" cy="128632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8DB1814-133C-4342-829A-FD43E5B5FA34}"/>
              </a:ext>
            </a:extLst>
          </p:cNvPr>
          <p:cNvSpPr txBox="1"/>
          <p:nvPr/>
        </p:nvSpPr>
        <p:spPr>
          <a:xfrm>
            <a:off x="4572002" y="3532175"/>
            <a:ext cx="651699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  </a:t>
            </a:r>
            <a:r>
              <a:rPr lang="en-US" altLang="zh-C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140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F8C5ECA-3606-4088-9192-91AEF847D443}"/>
              </a:ext>
            </a:extLst>
          </p:cNvPr>
          <p:cNvSpPr/>
          <p:nvPr/>
        </p:nvSpPr>
        <p:spPr>
          <a:xfrm>
            <a:off x="4798007" y="3912953"/>
            <a:ext cx="243040" cy="128632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B68E6CD-8A87-4803-995E-C028ADE13746}"/>
              </a:ext>
            </a:extLst>
          </p:cNvPr>
          <p:cNvSpPr txBox="1"/>
          <p:nvPr/>
        </p:nvSpPr>
        <p:spPr>
          <a:xfrm>
            <a:off x="4578903" y="3822736"/>
            <a:ext cx="56746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  </a:t>
            </a:r>
            <a:r>
              <a:rPr lang="en-US" altLang="zh-C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600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A9366D7-D8B2-4A2A-AD78-22540129757E}"/>
              </a:ext>
            </a:extLst>
          </p:cNvPr>
          <p:cNvSpPr/>
          <p:nvPr/>
        </p:nvSpPr>
        <p:spPr>
          <a:xfrm>
            <a:off x="4815096" y="4186410"/>
            <a:ext cx="243040" cy="128632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DE6DB6F-88B9-4A01-8A5F-2A90DEC7D62A}"/>
              </a:ext>
            </a:extLst>
          </p:cNvPr>
          <p:cNvSpPr txBox="1"/>
          <p:nvPr/>
        </p:nvSpPr>
        <p:spPr>
          <a:xfrm>
            <a:off x="4561808" y="4113285"/>
            <a:ext cx="55485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  </a:t>
            </a:r>
            <a:r>
              <a:rPr lang="en-US" altLang="zh-C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100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D0C0FC9-84A9-4F0C-B162-433F77D2E922}"/>
              </a:ext>
            </a:extLst>
          </p:cNvPr>
          <p:cNvSpPr/>
          <p:nvPr/>
        </p:nvSpPr>
        <p:spPr>
          <a:xfrm>
            <a:off x="4815096" y="4485518"/>
            <a:ext cx="243040" cy="128632"/>
          </a:xfrm>
          <a:prstGeom prst="rect">
            <a:avLst/>
          </a:prstGeom>
          <a:solidFill>
            <a:srgbClr val="FEFEFE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2293B6F-0E38-47B0-89C1-37FC85E5D86A}"/>
              </a:ext>
            </a:extLst>
          </p:cNvPr>
          <p:cNvSpPr txBox="1"/>
          <p:nvPr/>
        </p:nvSpPr>
        <p:spPr>
          <a:xfrm>
            <a:off x="4562233" y="4403847"/>
            <a:ext cx="56746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r>
              <a:rPr lang="en-US" altLang="zh-CN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1000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5E04B7-9002-B7EE-693B-48C80228DD53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BC695A-2247-9681-63CD-A0B76439D3B6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483760-2023-B6BD-243B-4EB42B6D3F71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B758AA-0429-FB0D-6E75-3F72FA6E5D04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6940784-3A9D-79B7-9409-75E4D5A945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AEBEAE3-FDDB-B1B6-F01A-1E29BA667F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6D92D0E-19BF-0DAE-56A8-589F94D940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B7CC3D6-2E5C-4D19-2D80-CE5E19409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1262471-2957-6F03-2630-E5E66DC0AD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1849DB0-A461-BB65-0482-593764E03F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C424DCE-4BE4-698A-B9E3-6FABFCA95C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B03D9E3-3C12-F166-8D29-2A72ADC6F3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823350B-AA32-AFDE-F5A1-536CABCE10DF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506722C-D5F2-D8E1-73A6-DB7B861FD339}"/>
                  </a:ext>
                </a:extLst>
              </p:cNvPr>
              <p:cNvCxnSpPr>
                <a:stCxn id="19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11233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0">
            <a:extLst>
              <a:ext uri="{FF2B5EF4-FFF2-40B4-BE49-F238E27FC236}">
                <a16:creationId xmlns:a16="http://schemas.microsoft.com/office/drawing/2014/main" id="{9052873C-0E25-604E-87F3-6C9176D6F055}"/>
              </a:ext>
            </a:extLst>
          </p:cNvPr>
          <p:cNvSpPr/>
          <p:nvPr/>
        </p:nvSpPr>
        <p:spPr>
          <a:xfrm>
            <a:off x="1643924" y="2917471"/>
            <a:ext cx="2877178" cy="16609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</a:endParaRPr>
          </a:p>
        </p:txBody>
      </p:sp>
      <p:sp>
        <p:nvSpPr>
          <p:cNvPr id="9" name="Rechteck 75">
            <a:extLst>
              <a:ext uri="{FF2B5EF4-FFF2-40B4-BE49-F238E27FC236}">
                <a16:creationId xmlns:a16="http://schemas.microsoft.com/office/drawing/2014/main" id="{69BD678D-EC62-9C44-A384-EE75788003D6}"/>
              </a:ext>
            </a:extLst>
          </p:cNvPr>
          <p:cNvSpPr/>
          <p:nvPr/>
        </p:nvSpPr>
        <p:spPr>
          <a:xfrm>
            <a:off x="64607" y="2916560"/>
            <a:ext cx="1504343" cy="16609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85707EC8-B27F-49A1-A641-4AD9E9EA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7337118" cy="47448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系统熟悉指南 </a:t>
            </a:r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- Xevo G3 QTof</a:t>
            </a:r>
          </a:p>
        </p:txBody>
      </p:sp>
      <p:sp>
        <p:nvSpPr>
          <p:cNvPr id="31" name="Rechteck 70">
            <a:extLst>
              <a:ext uri="{FF2B5EF4-FFF2-40B4-BE49-F238E27FC236}">
                <a16:creationId xmlns:a16="http://schemas.microsoft.com/office/drawing/2014/main" id="{48AA1011-6AD0-4311-809A-C531DD96312F}"/>
              </a:ext>
            </a:extLst>
          </p:cNvPr>
          <p:cNvSpPr/>
          <p:nvPr/>
        </p:nvSpPr>
        <p:spPr>
          <a:xfrm>
            <a:off x="6212207" y="2916559"/>
            <a:ext cx="2877178" cy="16633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</a:endParaRPr>
          </a:p>
        </p:txBody>
      </p:sp>
      <p:sp>
        <p:nvSpPr>
          <p:cNvPr id="34" name="Rechteck 75">
            <a:extLst>
              <a:ext uri="{FF2B5EF4-FFF2-40B4-BE49-F238E27FC236}">
                <a16:creationId xmlns:a16="http://schemas.microsoft.com/office/drawing/2014/main" id="{02A087AB-974B-481F-97E1-49EED04F7DA0}"/>
              </a:ext>
            </a:extLst>
          </p:cNvPr>
          <p:cNvSpPr/>
          <p:nvPr/>
        </p:nvSpPr>
        <p:spPr>
          <a:xfrm>
            <a:off x="4615022" y="2916560"/>
            <a:ext cx="1511719" cy="16609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</a:endParaRPr>
          </a:p>
        </p:txBody>
      </p:sp>
      <p:sp>
        <p:nvSpPr>
          <p:cNvPr id="6" name="Rechteck 72">
            <a:extLst>
              <a:ext uri="{FF2B5EF4-FFF2-40B4-BE49-F238E27FC236}">
                <a16:creationId xmlns:a16="http://schemas.microsoft.com/office/drawing/2014/main" id="{97018ED9-8B80-8441-9459-B81DF6FF2EE1}"/>
              </a:ext>
            </a:extLst>
          </p:cNvPr>
          <p:cNvSpPr/>
          <p:nvPr/>
        </p:nvSpPr>
        <p:spPr>
          <a:xfrm>
            <a:off x="1651874" y="871271"/>
            <a:ext cx="2869227" cy="1976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</a:endParaRPr>
          </a:p>
        </p:txBody>
      </p:sp>
      <p:sp>
        <p:nvSpPr>
          <p:cNvPr id="8" name="Rechteck 74">
            <a:extLst>
              <a:ext uri="{FF2B5EF4-FFF2-40B4-BE49-F238E27FC236}">
                <a16:creationId xmlns:a16="http://schemas.microsoft.com/office/drawing/2014/main" id="{0E8112AD-F7DC-6146-A852-DF5A0FD67029}"/>
              </a:ext>
            </a:extLst>
          </p:cNvPr>
          <p:cNvSpPr/>
          <p:nvPr/>
        </p:nvSpPr>
        <p:spPr>
          <a:xfrm>
            <a:off x="62067" y="871271"/>
            <a:ext cx="1504343" cy="197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</a:endParaRPr>
          </a:p>
        </p:txBody>
      </p:sp>
      <p:sp>
        <p:nvSpPr>
          <p:cNvPr id="21" name="Textfeld 217">
            <a:extLst>
              <a:ext uri="{FF2B5EF4-FFF2-40B4-BE49-F238E27FC236}">
                <a16:creationId xmlns:a16="http://schemas.microsoft.com/office/drawing/2014/main" id="{30942AD7-E871-7146-9B73-7FF535FA1B8D}"/>
              </a:ext>
            </a:extLst>
          </p:cNvPr>
          <p:cNvSpPr txBox="1"/>
          <p:nvPr/>
        </p:nvSpPr>
        <p:spPr>
          <a:xfrm>
            <a:off x="1675728" y="1347356"/>
            <a:ext cx="2171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3" action="ppaction://hlinksldjump"/>
              </a:rPr>
              <a:t>硬件系统概述</a:t>
            </a:r>
          </a:p>
        </p:txBody>
      </p:sp>
      <p:sp>
        <p:nvSpPr>
          <p:cNvPr id="30" name="Textfeld 217">
            <a:extLst>
              <a:ext uri="{FF2B5EF4-FFF2-40B4-BE49-F238E27FC236}">
                <a16:creationId xmlns:a16="http://schemas.microsoft.com/office/drawing/2014/main" id="{151BF05E-28A8-4564-926E-71746AA68631}"/>
              </a:ext>
            </a:extLst>
          </p:cNvPr>
          <p:cNvSpPr txBox="1"/>
          <p:nvPr/>
        </p:nvSpPr>
        <p:spPr>
          <a:xfrm>
            <a:off x="1643924" y="1771947"/>
            <a:ext cx="287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en-US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3" action="ppaction://hlinksldjump"/>
              </a:rPr>
              <a:t>液相模块信息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en-US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4" action="ppaction://hlinksldjump"/>
              </a:rPr>
              <a:t>光学检测器模块信息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5" action="ppaction://hlinksldjump"/>
              </a:rPr>
              <a:t>MS </a:t>
            </a:r>
            <a:r>
              <a:rPr kumimoji="0" lang="zh-CN" altLang="en-US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5" action="ppaction://hlinksldjump"/>
              </a:rPr>
              <a:t>模块信息</a:t>
            </a:r>
          </a:p>
        </p:txBody>
      </p:sp>
      <p:grpSp>
        <p:nvGrpSpPr>
          <p:cNvPr id="51" name="Gruppieren 14">
            <a:extLst>
              <a:ext uri="{FF2B5EF4-FFF2-40B4-BE49-F238E27FC236}">
                <a16:creationId xmlns:a16="http://schemas.microsoft.com/office/drawing/2014/main" id="{17642885-63A8-483E-9EA9-E30E9323A948}"/>
              </a:ext>
            </a:extLst>
          </p:cNvPr>
          <p:cNvGrpSpPr/>
          <p:nvPr/>
        </p:nvGrpSpPr>
        <p:grpSpPr>
          <a:xfrm rot="20298125">
            <a:off x="463913" y="1501362"/>
            <a:ext cx="688397" cy="910058"/>
            <a:chOff x="5550124" y="4954062"/>
            <a:chExt cx="347439" cy="459313"/>
          </a:xfrm>
          <a:solidFill>
            <a:schemeClr val="bg1"/>
          </a:solidFill>
        </p:grpSpPr>
        <p:sp>
          <p:nvSpPr>
            <p:cNvPr id="52" name="Freeform 1523">
              <a:extLst>
                <a:ext uri="{FF2B5EF4-FFF2-40B4-BE49-F238E27FC236}">
                  <a16:creationId xmlns:a16="http://schemas.microsoft.com/office/drawing/2014/main" id="{73389314-E770-4774-90B9-C2FCE2D9C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938" y="5106988"/>
              <a:ext cx="301625" cy="306387"/>
            </a:xfrm>
            <a:custGeom>
              <a:avLst/>
              <a:gdLst>
                <a:gd name="T0" fmla="*/ 51 w 266"/>
                <a:gd name="T1" fmla="*/ 26 h 270"/>
                <a:gd name="T2" fmla="*/ 69 w 266"/>
                <a:gd name="T3" fmla="*/ 35 h 270"/>
                <a:gd name="T4" fmla="*/ 108 w 266"/>
                <a:gd name="T5" fmla="*/ 18 h 270"/>
                <a:gd name="T6" fmla="*/ 113 w 266"/>
                <a:gd name="T7" fmla="*/ 3 h 270"/>
                <a:gd name="T8" fmla="*/ 118 w 266"/>
                <a:gd name="T9" fmla="*/ 0 h 270"/>
                <a:gd name="T10" fmla="*/ 147 w 266"/>
                <a:gd name="T11" fmla="*/ 0 h 270"/>
                <a:gd name="T12" fmla="*/ 152 w 266"/>
                <a:gd name="T13" fmla="*/ 4 h 270"/>
                <a:gd name="T14" fmla="*/ 158 w 266"/>
                <a:gd name="T15" fmla="*/ 21 h 270"/>
                <a:gd name="T16" fmla="*/ 194 w 266"/>
                <a:gd name="T17" fmla="*/ 36 h 270"/>
                <a:gd name="T18" fmla="*/ 210 w 266"/>
                <a:gd name="T19" fmla="*/ 28 h 270"/>
                <a:gd name="T20" fmla="*/ 217 w 266"/>
                <a:gd name="T21" fmla="*/ 29 h 270"/>
                <a:gd name="T22" fmla="*/ 237 w 266"/>
                <a:gd name="T23" fmla="*/ 50 h 270"/>
                <a:gd name="T24" fmla="*/ 238 w 266"/>
                <a:gd name="T25" fmla="*/ 55 h 270"/>
                <a:gd name="T26" fmla="*/ 231 w 266"/>
                <a:gd name="T27" fmla="*/ 70 h 270"/>
                <a:gd name="T28" fmla="*/ 247 w 266"/>
                <a:gd name="T29" fmla="*/ 110 h 270"/>
                <a:gd name="T30" fmla="*/ 262 w 266"/>
                <a:gd name="T31" fmla="*/ 115 h 270"/>
                <a:gd name="T32" fmla="*/ 266 w 266"/>
                <a:gd name="T33" fmla="*/ 121 h 270"/>
                <a:gd name="T34" fmla="*/ 266 w 266"/>
                <a:gd name="T35" fmla="*/ 148 h 270"/>
                <a:gd name="T36" fmla="*/ 261 w 266"/>
                <a:gd name="T37" fmla="*/ 155 h 270"/>
                <a:gd name="T38" fmla="*/ 244 w 266"/>
                <a:gd name="T39" fmla="*/ 161 h 270"/>
                <a:gd name="T40" fmla="*/ 230 w 266"/>
                <a:gd name="T41" fmla="*/ 196 h 270"/>
                <a:gd name="T42" fmla="*/ 239 w 266"/>
                <a:gd name="T43" fmla="*/ 217 h 270"/>
                <a:gd name="T44" fmla="*/ 216 w 266"/>
                <a:gd name="T45" fmla="*/ 241 h 270"/>
                <a:gd name="T46" fmla="*/ 211 w 266"/>
                <a:gd name="T47" fmla="*/ 241 h 270"/>
                <a:gd name="T48" fmla="*/ 195 w 266"/>
                <a:gd name="T49" fmla="*/ 234 h 270"/>
                <a:gd name="T50" fmla="*/ 158 w 266"/>
                <a:gd name="T51" fmla="*/ 249 h 270"/>
                <a:gd name="T52" fmla="*/ 152 w 266"/>
                <a:gd name="T53" fmla="*/ 266 h 270"/>
                <a:gd name="T54" fmla="*/ 147 w 266"/>
                <a:gd name="T55" fmla="*/ 269 h 270"/>
                <a:gd name="T56" fmla="*/ 118 w 266"/>
                <a:gd name="T57" fmla="*/ 269 h 270"/>
                <a:gd name="T58" fmla="*/ 114 w 266"/>
                <a:gd name="T59" fmla="*/ 266 h 270"/>
                <a:gd name="T60" fmla="*/ 108 w 266"/>
                <a:gd name="T61" fmla="*/ 251 h 270"/>
                <a:gd name="T62" fmla="*/ 70 w 266"/>
                <a:gd name="T63" fmla="*/ 234 h 270"/>
                <a:gd name="T64" fmla="*/ 54 w 266"/>
                <a:gd name="T65" fmla="*/ 241 h 270"/>
                <a:gd name="T66" fmla="*/ 49 w 266"/>
                <a:gd name="T67" fmla="*/ 241 h 270"/>
                <a:gd name="T68" fmla="*/ 28 w 266"/>
                <a:gd name="T69" fmla="*/ 220 h 270"/>
                <a:gd name="T70" fmla="*/ 28 w 266"/>
                <a:gd name="T71" fmla="*/ 214 h 270"/>
                <a:gd name="T72" fmla="*/ 36 w 266"/>
                <a:gd name="T73" fmla="*/ 196 h 270"/>
                <a:gd name="T74" fmla="*/ 22 w 266"/>
                <a:gd name="T75" fmla="*/ 161 h 270"/>
                <a:gd name="T76" fmla="*/ 3 w 266"/>
                <a:gd name="T77" fmla="*/ 154 h 270"/>
                <a:gd name="T78" fmla="*/ 0 w 266"/>
                <a:gd name="T79" fmla="*/ 149 h 270"/>
                <a:gd name="T80" fmla="*/ 0 w 266"/>
                <a:gd name="T81" fmla="*/ 120 h 270"/>
                <a:gd name="T82" fmla="*/ 3 w 266"/>
                <a:gd name="T83" fmla="*/ 115 h 270"/>
                <a:gd name="T84" fmla="*/ 19 w 266"/>
                <a:gd name="T85" fmla="*/ 109 h 270"/>
                <a:gd name="T86" fmla="*/ 34 w 266"/>
                <a:gd name="T87" fmla="*/ 70 h 270"/>
                <a:gd name="T88" fmla="*/ 28 w 266"/>
                <a:gd name="T89" fmla="*/ 55 h 270"/>
                <a:gd name="T90" fmla="*/ 28 w 266"/>
                <a:gd name="T91" fmla="*/ 50 h 270"/>
                <a:gd name="T92" fmla="*/ 51 w 266"/>
                <a:gd name="T93" fmla="*/ 26 h 270"/>
                <a:gd name="T94" fmla="*/ 181 w 266"/>
                <a:gd name="T95" fmla="*/ 135 h 270"/>
                <a:gd name="T96" fmla="*/ 133 w 266"/>
                <a:gd name="T97" fmla="*/ 85 h 270"/>
                <a:gd name="T98" fmla="*/ 84 w 266"/>
                <a:gd name="T99" fmla="*/ 135 h 270"/>
                <a:gd name="T100" fmla="*/ 133 w 266"/>
                <a:gd name="T101" fmla="*/ 184 h 270"/>
                <a:gd name="T102" fmla="*/ 181 w 266"/>
                <a:gd name="T103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6" h="270">
                  <a:moveTo>
                    <a:pt x="51" y="26"/>
                  </a:moveTo>
                  <a:cubicBezTo>
                    <a:pt x="57" y="29"/>
                    <a:pt x="63" y="32"/>
                    <a:pt x="69" y="35"/>
                  </a:cubicBezTo>
                  <a:cubicBezTo>
                    <a:pt x="86" y="43"/>
                    <a:pt x="102" y="36"/>
                    <a:pt x="108" y="18"/>
                  </a:cubicBezTo>
                  <a:cubicBezTo>
                    <a:pt x="110" y="13"/>
                    <a:pt x="112" y="8"/>
                    <a:pt x="113" y="3"/>
                  </a:cubicBezTo>
                  <a:cubicBezTo>
                    <a:pt x="114" y="1"/>
                    <a:pt x="116" y="0"/>
                    <a:pt x="118" y="0"/>
                  </a:cubicBezTo>
                  <a:cubicBezTo>
                    <a:pt x="128" y="0"/>
                    <a:pt x="137" y="0"/>
                    <a:pt x="147" y="0"/>
                  </a:cubicBezTo>
                  <a:cubicBezTo>
                    <a:pt x="150" y="0"/>
                    <a:pt x="151" y="1"/>
                    <a:pt x="152" y="4"/>
                  </a:cubicBezTo>
                  <a:cubicBezTo>
                    <a:pt x="154" y="10"/>
                    <a:pt x="156" y="16"/>
                    <a:pt x="158" y="21"/>
                  </a:cubicBezTo>
                  <a:cubicBezTo>
                    <a:pt x="165" y="35"/>
                    <a:pt x="179" y="42"/>
                    <a:pt x="194" y="36"/>
                  </a:cubicBezTo>
                  <a:cubicBezTo>
                    <a:pt x="199" y="34"/>
                    <a:pt x="205" y="31"/>
                    <a:pt x="210" y="28"/>
                  </a:cubicBezTo>
                  <a:cubicBezTo>
                    <a:pt x="213" y="27"/>
                    <a:pt x="214" y="27"/>
                    <a:pt x="217" y="29"/>
                  </a:cubicBezTo>
                  <a:cubicBezTo>
                    <a:pt x="223" y="36"/>
                    <a:pt x="230" y="43"/>
                    <a:pt x="237" y="50"/>
                  </a:cubicBezTo>
                  <a:cubicBezTo>
                    <a:pt x="239" y="52"/>
                    <a:pt x="239" y="53"/>
                    <a:pt x="238" y="55"/>
                  </a:cubicBezTo>
                  <a:cubicBezTo>
                    <a:pt x="236" y="60"/>
                    <a:pt x="233" y="65"/>
                    <a:pt x="231" y="70"/>
                  </a:cubicBezTo>
                  <a:cubicBezTo>
                    <a:pt x="223" y="87"/>
                    <a:pt x="230" y="103"/>
                    <a:pt x="247" y="110"/>
                  </a:cubicBezTo>
                  <a:cubicBezTo>
                    <a:pt x="252" y="112"/>
                    <a:pt x="257" y="114"/>
                    <a:pt x="262" y="115"/>
                  </a:cubicBezTo>
                  <a:cubicBezTo>
                    <a:pt x="265" y="116"/>
                    <a:pt x="266" y="118"/>
                    <a:pt x="266" y="121"/>
                  </a:cubicBezTo>
                  <a:cubicBezTo>
                    <a:pt x="265" y="130"/>
                    <a:pt x="265" y="139"/>
                    <a:pt x="266" y="148"/>
                  </a:cubicBezTo>
                  <a:cubicBezTo>
                    <a:pt x="266" y="152"/>
                    <a:pt x="264" y="154"/>
                    <a:pt x="261" y="155"/>
                  </a:cubicBezTo>
                  <a:cubicBezTo>
                    <a:pt x="255" y="156"/>
                    <a:pt x="250" y="158"/>
                    <a:pt x="244" y="161"/>
                  </a:cubicBezTo>
                  <a:cubicBezTo>
                    <a:pt x="231" y="167"/>
                    <a:pt x="224" y="182"/>
                    <a:pt x="230" y="196"/>
                  </a:cubicBezTo>
                  <a:cubicBezTo>
                    <a:pt x="232" y="203"/>
                    <a:pt x="236" y="210"/>
                    <a:pt x="239" y="217"/>
                  </a:cubicBezTo>
                  <a:cubicBezTo>
                    <a:pt x="231" y="225"/>
                    <a:pt x="224" y="233"/>
                    <a:pt x="216" y="241"/>
                  </a:cubicBezTo>
                  <a:cubicBezTo>
                    <a:pt x="215" y="242"/>
                    <a:pt x="212" y="242"/>
                    <a:pt x="211" y="241"/>
                  </a:cubicBezTo>
                  <a:cubicBezTo>
                    <a:pt x="206" y="239"/>
                    <a:pt x="200" y="236"/>
                    <a:pt x="195" y="234"/>
                  </a:cubicBezTo>
                  <a:cubicBezTo>
                    <a:pt x="180" y="228"/>
                    <a:pt x="165" y="234"/>
                    <a:pt x="158" y="249"/>
                  </a:cubicBezTo>
                  <a:cubicBezTo>
                    <a:pt x="156" y="254"/>
                    <a:pt x="154" y="261"/>
                    <a:pt x="152" y="266"/>
                  </a:cubicBezTo>
                  <a:cubicBezTo>
                    <a:pt x="151" y="268"/>
                    <a:pt x="149" y="269"/>
                    <a:pt x="147" y="269"/>
                  </a:cubicBezTo>
                  <a:cubicBezTo>
                    <a:pt x="137" y="270"/>
                    <a:pt x="128" y="270"/>
                    <a:pt x="118" y="269"/>
                  </a:cubicBezTo>
                  <a:cubicBezTo>
                    <a:pt x="116" y="269"/>
                    <a:pt x="114" y="268"/>
                    <a:pt x="114" y="266"/>
                  </a:cubicBezTo>
                  <a:cubicBezTo>
                    <a:pt x="112" y="261"/>
                    <a:pt x="110" y="256"/>
                    <a:pt x="108" y="251"/>
                  </a:cubicBezTo>
                  <a:cubicBezTo>
                    <a:pt x="102" y="234"/>
                    <a:pt x="86" y="227"/>
                    <a:pt x="70" y="234"/>
                  </a:cubicBezTo>
                  <a:cubicBezTo>
                    <a:pt x="65" y="236"/>
                    <a:pt x="59" y="239"/>
                    <a:pt x="54" y="241"/>
                  </a:cubicBezTo>
                  <a:cubicBezTo>
                    <a:pt x="53" y="242"/>
                    <a:pt x="50" y="242"/>
                    <a:pt x="49" y="241"/>
                  </a:cubicBezTo>
                  <a:cubicBezTo>
                    <a:pt x="42" y="234"/>
                    <a:pt x="35" y="227"/>
                    <a:pt x="28" y="220"/>
                  </a:cubicBezTo>
                  <a:cubicBezTo>
                    <a:pt x="26" y="218"/>
                    <a:pt x="26" y="216"/>
                    <a:pt x="28" y="214"/>
                  </a:cubicBezTo>
                  <a:cubicBezTo>
                    <a:pt x="30" y="208"/>
                    <a:pt x="33" y="202"/>
                    <a:pt x="36" y="196"/>
                  </a:cubicBezTo>
                  <a:cubicBezTo>
                    <a:pt x="41" y="182"/>
                    <a:pt x="35" y="167"/>
                    <a:pt x="22" y="161"/>
                  </a:cubicBezTo>
                  <a:cubicBezTo>
                    <a:pt x="16" y="158"/>
                    <a:pt x="9" y="156"/>
                    <a:pt x="3" y="154"/>
                  </a:cubicBezTo>
                  <a:cubicBezTo>
                    <a:pt x="1" y="153"/>
                    <a:pt x="0" y="152"/>
                    <a:pt x="0" y="149"/>
                  </a:cubicBezTo>
                  <a:cubicBezTo>
                    <a:pt x="0" y="139"/>
                    <a:pt x="0" y="130"/>
                    <a:pt x="0" y="120"/>
                  </a:cubicBezTo>
                  <a:cubicBezTo>
                    <a:pt x="0" y="117"/>
                    <a:pt x="0" y="116"/>
                    <a:pt x="3" y="115"/>
                  </a:cubicBezTo>
                  <a:cubicBezTo>
                    <a:pt x="8" y="113"/>
                    <a:pt x="14" y="112"/>
                    <a:pt x="19" y="109"/>
                  </a:cubicBezTo>
                  <a:cubicBezTo>
                    <a:pt x="35" y="103"/>
                    <a:pt x="42" y="86"/>
                    <a:pt x="34" y="70"/>
                  </a:cubicBezTo>
                  <a:cubicBezTo>
                    <a:pt x="32" y="65"/>
                    <a:pt x="30" y="60"/>
                    <a:pt x="28" y="55"/>
                  </a:cubicBezTo>
                  <a:cubicBezTo>
                    <a:pt x="27" y="54"/>
                    <a:pt x="27" y="51"/>
                    <a:pt x="28" y="50"/>
                  </a:cubicBezTo>
                  <a:cubicBezTo>
                    <a:pt x="36" y="42"/>
                    <a:pt x="43" y="34"/>
                    <a:pt x="51" y="26"/>
                  </a:cubicBezTo>
                  <a:close/>
                  <a:moveTo>
                    <a:pt x="181" y="135"/>
                  </a:moveTo>
                  <a:cubicBezTo>
                    <a:pt x="181" y="107"/>
                    <a:pt x="160" y="85"/>
                    <a:pt x="133" y="85"/>
                  </a:cubicBezTo>
                  <a:cubicBezTo>
                    <a:pt x="106" y="85"/>
                    <a:pt x="84" y="107"/>
                    <a:pt x="84" y="135"/>
                  </a:cubicBezTo>
                  <a:cubicBezTo>
                    <a:pt x="84" y="162"/>
                    <a:pt x="106" y="185"/>
                    <a:pt x="133" y="184"/>
                  </a:cubicBezTo>
                  <a:cubicBezTo>
                    <a:pt x="160" y="184"/>
                    <a:pt x="181" y="162"/>
                    <a:pt x="181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endParaRPr>
            </a:p>
          </p:txBody>
        </p:sp>
        <p:sp>
          <p:nvSpPr>
            <p:cNvPr id="53" name="Freeform 1524">
              <a:extLst>
                <a:ext uri="{FF2B5EF4-FFF2-40B4-BE49-F238E27FC236}">
                  <a16:creationId xmlns:a16="http://schemas.microsoft.com/office/drawing/2014/main" id="{0BA4D0BC-BCDB-4D7F-9FF2-30583E04D0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0124" y="4954062"/>
              <a:ext cx="160338" cy="163512"/>
            </a:xfrm>
            <a:custGeom>
              <a:avLst/>
              <a:gdLst>
                <a:gd name="T0" fmla="*/ 127 w 141"/>
                <a:gd name="T1" fmla="*/ 28 h 144"/>
                <a:gd name="T2" fmla="*/ 124 w 141"/>
                <a:gd name="T3" fmla="*/ 36 h 144"/>
                <a:gd name="T4" fmla="*/ 133 w 141"/>
                <a:gd name="T5" fmla="*/ 59 h 144"/>
                <a:gd name="T6" fmla="*/ 141 w 141"/>
                <a:gd name="T7" fmla="*/ 71 h 144"/>
                <a:gd name="T8" fmla="*/ 132 w 141"/>
                <a:gd name="T9" fmla="*/ 85 h 144"/>
                <a:gd name="T10" fmla="*/ 124 w 141"/>
                <a:gd name="T11" fmla="*/ 107 h 144"/>
                <a:gd name="T12" fmla="*/ 121 w 141"/>
                <a:gd name="T13" fmla="*/ 123 h 144"/>
                <a:gd name="T14" fmla="*/ 106 w 141"/>
                <a:gd name="T15" fmla="*/ 125 h 144"/>
                <a:gd name="T16" fmla="*/ 84 w 141"/>
                <a:gd name="T17" fmla="*/ 135 h 144"/>
                <a:gd name="T18" fmla="*/ 71 w 141"/>
                <a:gd name="T19" fmla="*/ 144 h 144"/>
                <a:gd name="T20" fmla="*/ 58 w 141"/>
                <a:gd name="T21" fmla="*/ 135 h 144"/>
                <a:gd name="T22" fmla="*/ 36 w 141"/>
                <a:gd name="T23" fmla="*/ 126 h 144"/>
                <a:gd name="T24" fmla="*/ 21 w 141"/>
                <a:gd name="T25" fmla="*/ 123 h 144"/>
                <a:gd name="T26" fmla="*/ 18 w 141"/>
                <a:gd name="T27" fmla="*/ 107 h 144"/>
                <a:gd name="T28" fmla="*/ 9 w 141"/>
                <a:gd name="T29" fmla="*/ 85 h 144"/>
                <a:gd name="T30" fmla="*/ 0 w 141"/>
                <a:gd name="T31" fmla="*/ 71 h 144"/>
                <a:gd name="T32" fmla="*/ 8 w 141"/>
                <a:gd name="T33" fmla="*/ 60 h 144"/>
                <a:gd name="T34" fmla="*/ 18 w 141"/>
                <a:gd name="T35" fmla="*/ 36 h 144"/>
                <a:gd name="T36" fmla="*/ 20 w 141"/>
                <a:gd name="T37" fmla="*/ 22 h 144"/>
                <a:gd name="T38" fmla="*/ 37 w 141"/>
                <a:gd name="T39" fmla="*/ 19 h 144"/>
                <a:gd name="T40" fmla="*/ 58 w 141"/>
                <a:gd name="T41" fmla="*/ 10 h 144"/>
                <a:gd name="T42" fmla="*/ 73 w 141"/>
                <a:gd name="T43" fmla="*/ 0 h 144"/>
                <a:gd name="T44" fmla="*/ 78 w 141"/>
                <a:gd name="T45" fmla="*/ 0 h 144"/>
                <a:gd name="T46" fmla="*/ 81 w 141"/>
                <a:gd name="T47" fmla="*/ 3 h 144"/>
                <a:gd name="T48" fmla="*/ 84 w 141"/>
                <a:gd name="T49" fmla="*/ 11 h 144"/>
                <a:gd name="T50" fmla="*/ 104 w 141"/>
                <a:gd name="T51" fmla="*/ 19 h 144"/>
                <a:gd name="T52" fmla="*/ 123 w 141"/>
                <a:gd name="T53" fmla="*/ 23 h 144"/>
                <a:gd name="T54" fmla="*/ 127 w 141"/>
                <a:gd name="T55" fmla="*/ 28 h 144"/>
                <a:gd name="T56" fmla="*/ 97 w 141"/>
                <a:gd name="T57" fmla="*/ 72 h 144"/>
                <a:gd name="T58" fmla="*/ 71 w 141"/>
                <a:gd name="T59" fmla="*/ 46 h 144"/>
                <a:gd name="T60" fmla="*/ 45 w 141"/>
                <a:gd name="T61" fmla="*/ 72 h 144"/>
                <a:gd name="T62" fmla="*/ 71 w 141"/>
                <a:gd name="T63" fmla="*/ 98 h 144"/>
                <a:gd name="T64" fmla="*/ 97 w 141"/>
                <a:gd name="T65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44">
                  <a:moveTo>
                    <a:pt x="127" y="28"/>
                  </a:moveTo>
                  <a:cubicBezTo>
                    <a:pt x="126" y="31"/>
                    <a:pt x="125" y="34"/>
                    <a:pt x="124" y="36"/>
                  </a:cubicBezTo>
                  <a:cubicBezTo>
                    <a:pt x="119" y="47"/>
                    <a:pt x="122" y="55"/>
                    <a:pt x="133" y="59"/>
                  </a:cubicBezTo>
                  <a:cubicBezTo>
                    <a:pt x="141" y="62"/>
                    <a:pt x="141" y="62"/>
                    <a:pt x="141" y="71"/>
                  </a:cubicBezTo>
                  <a:cubicBezTo>
                    <a:pt x="141" y="81"/>
                    <a:pt x="141" y="81"/>
                    <a:pt x="132" y="85"/>
                  </a:cubicBezTo>
                  <a:cubicBezTo>
                    <a:pt x="122" y="89"/>
                    <a:pt x="119" y="97"/>
                    <a:pt x="124" y="107"/>
                  </a:cubicBezTo>
                  <a:cubicBezTo>
                    <a:pt x="128" y="116"/>
                    <a:pt x="128" y="116"/>
                    <a:pt x="121" y="123"/>
                  </a:cubicBezTo>
                  <a:cubicBezTo>
                    <a:pt x="114" y="129"/>
                    <a:pt x="114" y="129"/>
                    <a:pt x="106" y="125"/>
                  </a:cubicBezTo>
                  <a:cubicBezTo>
                    <a:pt x="96" y="121"/>
                    <a:pt x="87" y="124"/>
                    <a:pt x="84" y="135"/>
                  </a:cubicBezTo>
                  <a:cubicBezTo>
                    <a:pt x="80" y="144"/>
                    <a:pt x="80" y="144"/>
                    <a:pt x="71" y="144"/>
                  </a:cubicBezTo>
                  <a:cubicBezTo>
                    <a:pt x="61" y="144"/>
                    <a:pt x="61" y="144"/>
                    <a:pt x="58" y="135"/>
                  </a:cubicBezTo>
                  <a:cubicBezTo>
                    <a:pt x="54" y="124"/>
                    <a:pt x="46" y="121"/>
                    <a:pt x="36" y="126"/>
                  </a:cubicBezTo>
                  <a:cubicBezTo>
                    <a:pt x="28" y="129"/>
                    <a:pt x="28" y="129"/>
                    <a:pt x="21" y="123"/>
                  </a:cubicBezTo>
                  <a:cubicBezTo>
                    <a:pt x="14" y="116"/>
                    <a:pt x="14" y="116"/>
                    <a:pt x="18" y="107"/>
                  </a:cubicBezTo>
                  <a:cubicBezTo>
                    <a:pt x="23" y="97"/>
                    <a:pt x="19" y="89"/>
                    <a:pt x="9" y="85"/>
                  </a:cubicBezTo>
                  <a:cubicBezTo>
                    <a:pt x="0" y="81"/>
                    <a:pt x="0" y="81"/>
                    <a:pt x="0" y="71"/>
                  </a:cubicBezTo>
                  <a:cubicBezTo>
                    <a:pt x="0" y="62"/>
                    <a:pt x="0" y="62"/>
                    <a:pt x="8" y="60"/>
                  </a:cubicBezTo>
                  <a:cubicBezTo>
                    <a:pt x="20" y="55"/>
                    <a:pt x="23" y="47"/>
                    <a:pt x="18" y="36"/>
                  </a:cubicBezTo>
                  <a:cubicBezTo>
                    <a:pt x="14" y="28"/>
                    <a:pt x="14" y="28"/>
                    <a:pt x="20" y="22"/>
                  </a:cubicBezTo>
                  <a:cubicBezTo>
                    <a:pt x="27" y="15"/>
                    <a:pt x="27" y="15"/>
                    <a:pt x="37" y="19"/>
                  </a:cubicBezTo>
                  <a:cubicBezTo>
                    <a:pt x="46" y="23"/>
                    <a:pt x="54" y="20"/>
                    <a:pt x="58" y="10"/>
                  </a:cubicBezTo>
                  <a:cubicBezTo>
                    <a:pt x="62" y="0"/>
                    <a:pt x="62" y="0"/>
                    <a:pt x="73" y="0"/>
                  </a:cubicBezTo>
                  <a:cubicBezTo>
                    <a:pt x="74" y="0"/>
                    <a:pt x="76" y="0"/>
                    <a:pt x="78" y="0"/>
                  </a:cubicBezTo>
                  <a:cubicBezTo>
                    <a:pt x="79" y="1"/>
                    <a:pt x="81" y="2"/>
                    <a:pt x="81" y="3"/>
                  </a:cubicBezTo>
                  <a:cubicBezTo>
                    <a:pt x="83" y="6"/>
                    <a:pt x="83" y="8"/>
                    <a:pt x="84" y="11"/>
                  </a:cubicBezTo>
                  <a:cubicBezTo>
                    <a:pt x="88" y="19"/>
                    <a:pt x="96" y="24"/>
                    <a:pt x="104" y="19"/>
                  </a:cubicBezTo>
                  <a:cubicBezTo>
                    <a:pt x="112" y="14"/>
                    <a:pt x="118" y="16"/>
                    <a:pt x="123" y="23"/>
                  </a:cubicBezTo>
                  <a:cubicBezTo>
                    <a:pt x="124" y="25"/>
                    <a:pt x="126" y="27"/>
                    <a:pt x="127" y="28"/>
                  </a:cubicBezTo>
                  <a:close/>
                  <a:moveTo>
                    <a:pt x="97" y="72"/>
                  </a:moveTo>
                  <a:cubicBezTo>
                    <a:pt x="97" y="58"/>
                    <a:pt x="85" y="46"/>
                    <a:pt x="71" y="46"/>
                  </a:cubicBezTo>
                  <a:cubicBezTo>
                    <a:pt x="57" y="46"/>
                    <a:pt x="45" y="58"/>
                    <a:pt x="45" y="72"/>
                  </a:cubicBezTo>
                  <a:cubicBezTo>
                    <a:pt x="45" y="87"/>
                    <a:pt x="57" y="98"/>
                    <a:pt x="71" y="98"/>
                  </a:cubicBezTo>
                  <a:cubicBezTo>
                    <a:pt x="85" y="98"/>
                    <a:pt x="97" y="86"/>
                    <a:pt x="9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endParaRPr>
            </a:p>
          </p:txBody>
        </p:sp>
      </p:grpSp>
      <p:sp>
        <p:nvSpPr>
          <p:cNvPr id="57" name="Freeform 30">
            <a:extLst>
              <a:ext uri="{FF2B5EF4-FFF2-40B4-BE49-F238E27FC236}">
                <a16:creationId xmlns:a16="http://schemas.microsoft.com/office/drawing/2014/main" id="{C3DBD880-8E68-4C20-95E7-8E85DFE9F806}"/>
              </a:ext>
            </a:extLst>
          </p:cNvPr>
          <p:cNvSpPr>
            <a:spLocks noEditPoints="1"/>
          </p:cNvSpPr>
          <p:nvPr/>
        </p:nvSpPr>
        <p:spPr bwMode="auto">
          <a:xfrm>
            <a:off x="457639" y="3329090"/>
            <a:ext cx="690567" cy="585839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</a:endParaRPr>
          </a:p>
        </p:txBody>
      </p:sp>
      <p:sp>
        <p:nvSpPr>
          <p:cNvPr id="66" name="Textfeld 217">
            <a:extLst>
              <a:ext uri="{FF2B5EF4-FFF2-40B4-BE49-F238E27FC236}">
                <a16:creationId xmlns:a16="http://schemas.microsoft.com/office/drawing/2014/main" id="{25500F97-7BD6-4B16-9A2B-B8973A53B88D}"/>
              </a:ext>
            </a:extLst>
          </p:cNvPr>
          <p:cNvSpPr txBox="1"/>
          <p:nvPr/>
        </p:nvSpPr>
        <p:spPr>
          <a:xfrm>
            <a:off x="1679690" y="3038966"/>
            <a:ext cx="2527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rPr>
              <a:t>基本质量数准确度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rPr>
              <a:t>测量工作流程 </a:t>
            </a:r>
          </a:p>
        </p:txBody>
      </p:sp>
      <p:sp>
        <p:nvSpPr>
          <p:cNvPr id="67" name="Textfeld 217">
            <a:extLst>
              <a:ext uri="{FF2B5EF4-FFF2-40B4-BE49-F238E27FC236}">
                <a16:creationId xmlns:a16="http://schemas.microsoft.com/office/drawing/2014/main" id="{C53700C8-3CFF-41EE-9776-E5905320CC39}"/>
              </a:ext>
            </a:extLst>
          </p:cNvPr>
          <p:cNvSpPr txBox="1"/>
          <p:nvPr/>
        </p:nvSpPr>
        <p:spPr>
          <a:xfrm>
            <a:off x="1647887" y="3663110"/>
            <a:ext cx="2877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en-US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6" action="ppaction://hlinksldjump"/>
              </a:rPr>
              <a:t>创建分析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en-US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7" action="ppaction://hlinksldjump"/>
              </a:rPr>
              <a:t>调谐 </a:t>
            </a:r>
            <a:r>
              <a:rPr kumimoji="0" lang="en-US" altLang="zh-CN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7" action="ppaction://hlinksldjump"/>
              </a:rPr>
              <a:t>MS </a:t>
            </a:r>
            <a:r>
              <a:rPr kumimoji="0" lang="zh-CN" altLang="en-US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7" action="ppaction://hlinksldjump"/>
              </a:rPr>
              <a:t>源设置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en-US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8" action="ppaction://hlinksldjump"/>
              </a:rPr>
              <a:t>采集和处理 </a:t>
            </a:r>
            <a:r>
              <a:rPr kumimoji="0" lang="en-US" altLang="zh-CN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8" action="ppaction://hlinksldjump"/>
              </a:rPr>
              <a:t>LC-MS </a:t>
            </a:r>
            <a:r>
              <a:rPr kumimoji="0" lang="zh-CN" altLang="en-US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8" action="ppaction://hlinksldjump"/>
              </a:rPr>
              <a:t>数据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en-US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9" action="ppaction://hlinksldjump"/>
              </a:rPr>
              <a:t>重新处理 </a:t>
            </a:r>
            <a:r>
              <a:rPr kumimoji="0" lang="en-US" altLang="zh-CN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9" action="ppaction://hlinksldjump"/>
              </a:rPr>
              <a:t>LC-MS </a:t>
            </a:r>
            <a:r>
              <a:rPr kumimoji="0" lang="zh-CN" altLang="en-US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9" action="ppaction://hlinksldjump"/>
              </a:rPr>
              <a:t>数据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</a:endParaRPr>
          </a:p>
        </p:txBody>
      </p:sp>
      <p:sp>
        <p:nvSpPr>
          <p:cNvPr id="68" name="Textfeld 217">
            <a:extLst>
              <a:ext uri="{FF2B5EF4-FFF2-40B4-BE49-F238E27FC236}">
                <a16:creationId xmlns:a16="http://schemas.microsoft.com/office/drawing/2014/main" id="{373AB847-E629-494C-B0CF-88BBE59E862F}"/>
              </a:ext>
            </a:extLst>
          </p:cNvPr>
          <p:cNvSpPr txBox="1"/>
          <p:nvPr/>
        </p:nvSpPr>
        <p:spPr>
          <a:xfrm>
            <a:off x="6213117" y="3066155"/>
            <a:ext cx="283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rPr>
              <a:t>Waters_connect UNIFI </a:t>
            </a:r>
            <a:r>
              <a:rPr kumimoji="0" lang="zh-CN" altLang="en-US" sz="1600" b="1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rPr>
              <a:t>数据基本管理</a:t>
            </a:r>
          </a:p>
        </p:txBody>
      </p:sp>
      <p:sp>
        <p:nvSpPr>
          <p:cNvPr id="70" name="Freeform 10">
            <a:extLst>
              <a:ext uri="{FF2B5EF4-FFF2-40B4-BE49-F238E27FC236}">
                <a16:creationId xmlns:a16="http://schemas.microsoft.com/office/drawing/2014/main" id="{D60A3D85-3096-4927-BBB4-3EF77889DE22}"/>
              </a:ext>
            </a:extLst>
          </p:cNvPr>
          <p:cNvSpPr>
            <a:spLocks noEditPoints="1"/>
          </p:cNvSpPr>
          <p:nvPr/>
        </p:nvSpPr>
        <p:spPr bwMode="gray">
          <a:xfrm>
            <a:off x="5015498" y="3251246"/>
            <a:ext cx="772289" cy="763933"/>
          </a:xfrm>
          <a:custGeom>
            <a:avLst/>
            <a:gdLst>
              <a:gd name="T0" fmla="*/ 232 w 272"/>
              <a:gd name="T1" fmla="*/ 40 h 272"/>
              <a:gd name="T2" fmla="*/ 272 w 272"/>
              <a:gd name="T3" fmla="*/ 136 h 272"/>
              <a:gd name="T4" fmla="*/ 232 w 272"/>
              <a:gd name="T5" fmla="*/ 233 h 272"/>
              <a:gd name="T6" fmla="*/ 136 w 272"/>
              <a:gd name="T7" fmla="*/ 272 h 272"/>
              <a:gd name="T8" fmla="*/ 39 w 272"/>
              <a:gd name="T9" fmla="*/ 233 h 272"/>
              <a:gd name="T10" fmla="*/ 0 w 272"/>
              <a:gd name="T11" fmla="*/ 136 h 272"/>
              <a:gd name="T12" fmla="*/ 39 w 272"/>
              <a:gd name="T13" fmla="*/ 40 h 272"/>
              <a:gd name="T14" fmla="*/ 136 w 272"/>
              <a:gd name="T15" fmla="*/ 0 h 272"/>
              <a:gd name="T16" fmla="*/ 232 w 272"/>
              <a:gd name="T17" fmla="*/ 40 h 272"/>
              <a:gd name="T18" fmla="*/ 220 w 272"/>
              <a:gd name="T19" fmla="*/ 221 h 272"/>
              <a:gd name="T20" fmla="*/ 252 w 272"/>
              <a:gd name="T21" fmla="*/ 160 h 272"/>
              <a:gd name="T22" fmla="*/ 243 w 272"/>
              <a:gd name="T23" fmla="*/ 156 h 272"/>
              <a:gd name="T24" fmla="*/ 212 w 272"/>
              <a:gd name="T25" fmla="*/ 142 h 272"/>
              <a:gd name="T26" fmla="*/ 179 w 272"/>
              <a:gd name="T27" fmla="*/ 153 h 272"/>
              <a:gd name="T28" fmla="*/ 201 w 272"/>
              <a:gd name="T29" fmla="*/ 162 h 272"/>
              <a:gd name="T30" fmla="*/ 169 w 272"/>
              <a:gd name="T31" fmla="*/ 238 h 272"/>
              <a:gd name="T32" fmla="*/ 129 w 272"/>
              <a:gd name="T33" fmla="*/ 234 h 272"/>
              <a:gd name="T34" fmla="*/ 108 w 272"/>
              <a:gd name="T35" fmla="*/ 172 h 272"/>
              <a:gd name="T36" fmla="*/ 63 w 272"/>
              <a:gd name="T37" fmla="*/ 147 h 272"/>
              <a:gd name="T38" fmla="*/ 85 w 272"/>
              <a:gd name="T39" fmla="*/ 104 h 272"/>
              <a:gd name="T40" fmla="*/ 142 w 272"/>
              <a:gd name="T41" fmla="*/ 123 h 272"/>
              <a:gd name="T42" fmla="*/ 171 w 272"/>
              <a:gd name="T43" fmla="*/ 104 h 272"/>
              <a:gd name="T44" fmla="*/ 170 w 272"/>
              <a:gd name="T45" fmla="*/ 85 h 272"/>
              <a:gd name="T46" fmla="*/ 157 w 272"/>
              <a:gd name="T47" fmla="*/ 106 h 272"/>
              <a:gd name="T48" fmla="*/ 112 w 272"/>
              <a:gd name="T49" fmla="*/ 86 h 272"/>
              <a:gd name="T50" fmla="*/ 100 w 272"/>
              <a:gd name="T51" fmla="*/ 88 h 272"/>
              <a:gd name="T52" fmla="*/ 99 w 272"/>
              <a:gd name="T53" fmla="*/ 76 h 272"/>
              <a:gd name="T54" fmla="*/ 118 w 272"/>
              <a:gd name="T55" fmla="*/ 65 h 272"/>
              <a:gd name="T56" fmla="*/ 147 w 272"/>
              <a:gd name="T57" fmla="*/ 65 h 272"/>
              <a:gd name="T58" fmla="*/ 135 w 272"/>
              <a:gd name="T59" fmla="*/ 56 h 272"/>
              <a:gd name="T60" fmla="*/ 157 w 272"/>
              <a:gd name="T61" fmla="*/ 32 h 272"/>
              <a:gd name="T62" fmla="*/ 168 w 272"/>
              <a:gd name="T63" fmla="*/ 30 h 272"/>
              <a:gd name="T64" fmla="*/ 187 w 272"/>
              <a:gd name="T65" fmla="*/ 29 h 272"/>
              <a:gd name="T66" fmla="*/ 136 w 272"/>
              <a:gd name="T67" fmla="*/ 17 h 272"/>
              <a:gd name="T68" fmla="*/ 65 w 272"/>
              <a:gd name="T69" fmla="*/ 41 h 272"/>
              <a:gd name="T70" fmla="*/ 68 w 272"/>
              <a:gd name="T71" fmla="*/ 51 h 272"/>
              <a:gd name="T72" fmla="*/ 32 w 272"/>
              <a:gd name="T73" fmla="*/ 77 h 272"/>
              <a:gd name="T74" fmla="*/ 18 w 272"/>
              <a:gd name="T75" fmla="*/ 120 h 272"/>
              <a:gd name="T76" fmla="*/ 30 w 272"/>
              <a:gd name="T77" fmla="*/ 134 h 272"/>
              <a:gd name="T78" fmla="*/ 18 w 272"/>
              <a:gd name="T79" fmla="*/ 156 h 272"/>
              <a:gd name="T80" fmla="*/ 51 w 272"/>
              <a:gd name="T81" fmla="*/ 221 h 272"/>
              <a:gd name="T82" fmla="*/ 136 w 272"/>
              <a:gd name="T83" fmla="*/ 255 h 272"/>
              <a:gd name="T84" fmla="*/ 220 w 272"/>
              <a:gd name="T85" fmla="*/ 22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72">
                <a:moveTo>
                  <a:pt x="232" y="40"/>
                </a:moveTo>
                <a:cubicBezTo>
                  <a:pt x="257" y="66"/>
                  <a:pt x="272" y="100"/>
                  <a:pt x="272" y="136"/>
                </a:cubicBezTo>
                <a:cubicBezTo>
                  <a:pt x="272" y="173"/>
                  <a:pt x="257" y="207"/>
                  <a:pt x="232" y="233"/>
                </a:cubicBezTo>
                <a:cubicBezTo>
                  <a:pt x="206" y="258"/>
                  <a:pt x="172" y="272"/>
                  <a:pt x="136" y="272"/>
                </a:cubicBezTo>
                <a:cubicBezTo>
                  <a:pt x="99" y="272"/>
                  <a:pt x="65" y="258"/>
                  <a:pt x="39" y="233"/>
                </a:cubicBezTo>
                <a:cubicBezTo>
                  <a:pt x="14" y="207"/>
                  <a:pt x="0" y="173"/>
                  <a:pt x="0" y="136"/>
                </a:cubicBezTo>
                <a:cubicBezTo>
                  <a:pt x="0" y="100"/>
                  <a:pt x="14" y="66"/>
                  <a:pt x="39" y="40"/>
                </a:cubicBezTo>
                <a:cubicBezTo>
                  <a:pt x="65" y="15"/>
                  <a:pt x="99" y="0"/>
                  <a:pt x="136" y="0"/>
                </a:cubicBezTo>
                <a:cubicBezTo>
                  <a:pt x="172" y="0"/>
                  <a:pt x="206" y="15"/>
                  <a:pt x="232" y="40"/>
                </a:cubicBezTo>
                <a:close/>
                <a:moveTo>
                  <a:pt x="220" y="221"/>
                </a:moveTo>
                <a:cubicBezTo>
                  <a:pt x="236" y="204"/>
                  <a:pt x="248" y="183"/>
                  <a:pt x="252" y="160"/>
                </a:cubicBezTo>
                <a:cubicBezTo>
                  <a:pt x="249" y="166"/>
                  <a:pt x="245" y="167"/>
                  <a:pt x="243" y="156"/>
                </a:cubicBezTo>
                <a:cubicBezTo>
                  <a:pt x="241" y="136"/>
                  <a:pt x="223" y="149"/>
                  <a:pt x="212" y="142"/>
                </a:cubicBezTo>
                <a:cubicBezTo>
                  <a:pt x="200" y="150"/>
                  <a:pt x="174" y="127"/>
                  <a:pt x="179" y="153"/>
                </a:cubicBezTo>
                <a:cubicBezTo>
                  <a:pt x="185" y="165"/>
                  <a:pt x="216" y="137"/>
                  <a:pt x="201" y="162"/>
                </a:cubicBezTo>
                <a:cubicBezTo>
                  <a:pt x="191" y="179"/>
                  <a:pt x="165" y="218"/>
                  <a:pt x="169" y="238"/>
                </a:cubicBezTo>
                <a:cubicBezTo>
                  <a:pt x="169" y="267"/>
                  <a:pt x="139" y="244"/>
                  <a:pt x="129" y="234"/>
                </a:cubicBezTo>
                <a:cubicBezTo>
                  <a:pt x="122" y="215"/>
                  <a:pt x="126" y="181"/>
                  <a:pt x="108" y="172"/>
                </a:cubicBezTo>
                <a:cubicBezTo>
                  <a:pt x="88" y="171"/>
                  <a:pt x="71" y="169"/>
                  <a:pt x="63" y="147"/>
                </a:cubicBezTo>
                <a:cubicBezTo>
                  <a:pt x="59" y="131"/>
                  <a:pt x="68" y="107"/>
                  <a:pt x="85" y="104"/>
                </a:cubicBezTo>
                <a:cubicBezTo>
                  <a:pt x="110" y="88"/>
                  <a:pt x="119" y="122"/>
                  <a:pt x="142" y="123"/>
                </a:cubicBezTo>
                <a:cubicBezTo>
                  <a:pt x="150" y="115"/>
                  <a:pt x="169" y="113"/>
                  <a:pt x="171" y="104"/>
                </a:cubicBezTo>
                <a:cubicBezTo>
                  <a:pt x="156" y="101"/>
                  <a:pt x="191" y="91"/>
                  <a:pt x="170" y="85"/>
                </a:cubicBezTo>
                <a:cubicBezTo>
                  <a:pt x="158" y="87"/>
                  <a:pt x="151" y="97"/>
                  <a:pt x="157" y="106"/>
                </a:cubicBezTo>
                <a:cubicBezTo>
                  <a:pt x="134" y="112"/>
                  <a:pt x="134" y="74"/>
                  <a:pt x="112" y="86"/>
                </a:cubicBezTo>
                <a:cubicBezTo>
                  <a:pt x="112" y="105"/>
                  <a:pt x="77" y="92"/>
                  <a:pt x="100" y="88"/>
                </a:cubicBezTo>
                <a:cubicBezTo>
                  <a:pt x="108" y="85"/>
                  <a:pt x="87" y="75"/>
                  <a:pt x="99" y="76"/>
                </a:cubicBezTo>
                <a:cubicBezTo>
                  <a:pt x="104" y="76"/>
                  <a:pt x="123" y="69"/>
                  <a:pt x="118" y="65"/>
                </a:cubicBezTo>
                <a:cubicBezTo>
                  <a:pt x="128" y="59"/>
                  <a:pt x="137" y="81"/>
                  <a:pt x="147" y="65"/>
                </a:cubicBezTo>
                <a:cubicBezTo>
                  <a:pt x="155" y="52"/>
                  <a:pt x="144" y="50"/>
                  <a:pt x="135" y="56"/>
                </a:cubicBezTo>
                <a:cubicBezTo>
                  <a:pt x="130" y="50"/>
                  <a:pt x="144" y="38"/>
                  <a:pt x="157" y="32"/>
                </a:cubicBezTo>
                <a:cubicBezTo>
                  <a:pt x="161" y="31"/>
                  <a:pt x="165" y="30"/>
                  <a:pt x="168" y="30"/>
                </a:cubicBezTo>
                <a:cubicBezTo>
                  <a:pt x="174" y="37"/>
                  <a:pt x="186" y="39"/>
                  <a:pt x="187" y="29"/>
                </a:cubicBezTo>
                <a:cubicBezTo>
                  <a:pt x="171" y="21"/>
                  <a:pt x="154" y="17"/>
                  <a:pt x="136" y="17"/>
                </a:cubicBezTo>
                <a:cubicBezTo>
                  <a:pt x="110" y="17"/>
                  <a:pt x="85" y="26"/>
                  <a:pt x="65" y="41"/>
                </a:cubicBezTo>
                <a:cubicBezTo>
                  <a:pt x="70" y="43"/>
                  <a:pt x="73" y="47"/>
                  <a:pt x="68" y="51"/>
                </a:cubicBezTo>
                <a:cubicBezTo>
                  <a:pt x="64" y="63"/>
                  <a:pt x="47" y="79"/>
                  <a:pt x="32" y="77"/>
                </a:cubicBezTo>
                <a:cubicBezTo>
                  <a:pt x="25" y="90"/>
                  <a:pt x="20" y="104"/>
                  <a:pt x="18" y="120"/>
                </a:cubicBezTo>
                <a:cubicBezTo>
                  <a:pt x="30" y="124"/>
                  <a:pt x="33" y="132"/>
                  <a:pt x="30" y="134"/>
                </a:cubicBezTo>
                <a:cubicBezTo>
                  <a:pt x="24" y="140"/>
                  <a:pt x="20" y="147"/>
                  <a:pt x="18" y="156"/>
                </a:cubicBezTo>
                <a:cubicBezTo>
                  <a:pt x="22" y="180"/>
                  <a:pt x="34" y="203"/>
                  <a:pt x="51" y="221"/>
                </a:cubicBezTo>
                <a:cubicBezTo>
                  <a:pt x="74" y="243"/>
                  <a:pt x="104" y="255"/>
                  <a:pt x="136" y="255"/>
                </a:cubicBezTo>
                <a:cubicBezTo>
                  <a:pt x="167" y="255"/>
                  <a:pt x="197" y="243"/>
                  <a:pt x="220" y="2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</a:endParaRPr>
          </a:p>
        </p:txBody>
      </p:sp>
      <p:sp>
        <p:nvSpPr>
          <p:cNvPr id="36" name="Rechteck 72">
            <a:extLst>
              <a:ext uri="{FF2B5EF4-FFF2-40B4-BE49-F238E27FC236}">
                <a16:creationId xmlns:a16="http://schemas.microsoft.com/office/drawing/2014/main" id="{993D7315-D079-4C06-B9CD-337B8A960CA8}"/>
              </a:ext>
            </a:extLst>
          </p:cNvPr>
          <p:cNvSpPr/>
          <p:nvPr/>
        </p:nvSpPr>
        <p:spPr>
          <a:xfrm>
            <a:off x="6213757" y="871271"/>
            <a:ext cx="2869227" cy="19767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</a:endParaRPr>
          </a:p>
        </p:txBody>
      </p:sp>
      <p:sp>
        <p:nvSpPr>
          <p:cNvPr id="37" name="Textfeld 217">
            <a:extLst>
              <a:ext uri="{FF2B5EF4-FFF2-40B4-BE49-F238E27FC236}">
                <a16:creationId xmlns:a16="http://schemas.microsoft.com/office/drawing/2014/main" id="{20BCC204-8505-4BF5-BF95-271729A57DD9}"/>
              </a:ext>
            </a:extLst>
          </p:cNvPr>
          <p:cNvSpPr txBox="1"/>
          <p:nvPr/>
        </p:nvSpPr>
        <p:spPr>
          <a:xfrm>
            <a:off x="6245015" y="1103948"/>
            <a:ext cx="2708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10" action="ppaction://hlinksldjump"/>
              </a:rPr>
              <a:t>System console </a:t>
            </a:r>
            <a:r>
              <a:rPr kumimoji="0" lang="zh-CN" altLang="en-US" sz="1600" b="1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10" action="ppaction://hlinksldjump"/>
              </a:rPr>
              <a:t>和启动</a:t>
            </a:r>
          </a:p>
        </p:txBody>
      </p:sp>
      <p:sp>
        <p:nvSpPr>
          <p:cNvPr id="38" name="Textfeld 217">
            <a:extLst>
              <a:ext uri="{FF2B5EF4-FFF2-40B4-BE49-F238E27FC236}">
                <a16:creationId xmlns:a16="http://schemas.microsoft.com/office/drawing/2014/main" id="{EDEA5BE2-01CF-47FA-8B29-999FBFADFAFA}"/>
              </a:ext>
            </a:extLst>
          </p:cNvPr>
          <p:cNvSpPr txBox="1"/>
          <p:nvPr/>
        </p:nvSpPr>
        <p:spPr>
          <a:xfrm>
            <a:off x="6205805" y="1463085"/>
            <a:ext cx="2877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" action="ppaction://noaction"/>
              </a:rPr>
              <a:t>MS </a:t>
            </a:r>
            <a:r>
              <a:rPr kumimoji="0" lang="zh-CN" altLang="en-US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" action="ppaction://noaction"/>
              </a:rPr>
              <a:t>仪器设置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en-US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rPr>
              <a:t>准备和液相设置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  <a:hlinkClick r:id="" action="ppaction://noaction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  <a:hlinkClick r:id="" action="ppaction://noaction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  <a:hlinkClick r:id="" action="ppaction://noaction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  <a:hlinkClick r:id="" action="ppaction://noaction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  <a:hlinkClick r:id="" action="ppaction://noaction"/>
            </a:endParaRPr>
          </a:p>
        </p:txBody>
      </p:sp>
      <p:sp>
        <p:nvSpPr>
          <p:cNvPr id="39" name="Rechteck 74">
            <a:extLst>
              <a:ext uri="{FF2B5EF4-FFF2-40B4-BE49-F238E27FC236}">
                <a16:creationId xmlns:a16="http://schemas.microsoft.com/office/drawing/2014/main" id="{0F07639E-2176-444A-A465-F735B8EF28D5}"/>
              </a:ext>
            </a:extLst>
          </p:cNvPr>
          <p:cNvSpPr/>
          <p:nvPr/>
        </p:nvSpPr>
        <p:spPr>
          <a:xfrm>
            <a:off x="4608622" y="871271"/>
            <a:ext cx="1511719" cy="19767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</a:endParaRPr>
          </a:p>
        </p:txBody>
      </p:sp>
      <p:grpSp>
        <p:nvGrpSpPr>
          <p:cNvPr id="40" name="Gruppieren 95">
            <a:extLst>
              <a:ext uri="{FF2B5EF4-FFF2-40B4-BE49-F238E27FC236}">
                <a16:creationId xmlns:a16="http://schemas.microsoft.com/office/drawing/2014/main" id="{A82A2AC1-C681-4641-85C3-656F9C818A11}"/>
              </a:ext>
            </a:extLst>
          </p:cNvPr>
          <p:cNvGrpSpPr/>
          <p:nvPr/>
        </p:nvGrpSpPr>
        <p:grpSpPr>
          <a:xfrm>
            <a:off x="4960824" y="1462977"/>
            <a:ext cx="820113" cy="921972"/>
            <a:chOff x="9233637" y="3392838"/>
            <a:chExt cx="486305" cy="568843"/>
          </a:xfrm>
          <a:solidFill>
            <a:schemeClr val="bg1"/>
          </a:solidFill>
        </p:grpSpPr>
        <p:sp>
          <p:nvSpPr>
            <p:cNvPr id="54" name="Freeform 1462">
              <a:extLst>
                <a:ext uri="{FF2B5EF4-FFF2-40B4-BE49-F238E27FC236}">
                  <a16:creationId xmlns:a16="http://schemas.microsoft.com/office/drawing/2014/main" id="{61C2CD53-CCDF-4ECC-AE0F-3128E5FA9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endParaRPr>
            </a:p>
          </p:txBody>
        </p:sp>
        <p:sp>
          <p:nvSpPr>
            <p:cNvPr id="55" name="Freeform 1464">
              <a:extLst>
                <a:ext uri="{FF2B5EF4-FFF2-40B4-BE49-F238E27FC236}">
                  <a16:creationId xmlns:a16="http://schemas.microsoft.com/office/drawing/2014/main" id="{B2BD7547-237F-4E6B-8F7E-3417FBDE1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endParaRPr>
            </a:p>
          </p:txBody>
        </p:sp>
        <p:sp>
          <p:nvSpPr>
            <p:cNvPr id="56" name="Freeform 1465">
              <a:extLst>
                <a:ext uri="{FF2B5EF4-FFF2-40B4-BE49-F238E27FC236}">
                  <a16:creationId xmlns:a16="http://schemas.microsoft.com/office/drawing/2014/main" id="{6324D516-1333-4947-86C1-9790B3357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endParaRPr>
            </a:p>
          </p:txBody>
        </p:sp>
        <p:sp>
          <p:nvSpPr>
            <p:cNvPr id="58" name="Freeform 1466">
              <a:extLst>
                <a:ext uri="{FF2B5EF4-FFF2-40B4-BE49-F238E27FC236}">
                  <a16:creationId xmlns:a16="http://schemas.microsoft.com/office/drawing/2014/main" id="{145A4ABE-5C53-4131-A911-DBF5CAFFF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endParaRPr>
            </a:p>
          </p:txBody>
        </p:sp>
        <p:sp>
          <p:nvSpPr>
            <p:cNvPr id="59" name="Freeform 1467">
              <a:extLst>
                <a:ext uri="{FF2B5EF4-FFF2-40B4-BE49-F238E27FC236}">
                  <a16:creationId xmlns:a16="http://schemas.microsoft.com/office/drawing/2014/main" id="{0722628B-C801-4B7A-B00B-59C7022D6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endParaRPr>
            </a:p>
          </p:txBody>
        </p:sp>
        <p:sp>
          <p:nvSpPr>
            <p:cNvPr id="60" name="Freeform 1468">
              <a:extLst>
                <a:ext uri="{FF2B5EF4-FFF2-40B4-BE49-F238E27FC236}">
                  <a16:creationId xmlns:a16="http://schemas.microsoft.com/office/drawing/2014/main" id="{8F9EF896-EB7E-4DA1-A9CD-A67DA8367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endParaRPr>
            </a:p>
          </p:txBody>
        </p:sp>
        <p:sp>
          <p:nvSpPr>
            <p:cNvPr id="61" name="Freeform 1469">
              <a:extLst>
                <a:ext uri="{FF2B5EF4-FFF2-40B4-BE49-F238E27FC236}">
                  <a16:creationId xmlns:a16="http://schemas.microsoft.com/office/drawing/2014/main" id="{FB53E020-DA84-47F1-9489-D262BEBE5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1C6F21-0580-453B-B94A-B5D39D8F2F28}"/>
              </a:ext>
            </a:extLst>
          </p:cNvPr>
          <p:cNvSpPr txBox="1"/>
          <p:nvPr/>
        </p:nvSpPr>
        <p:spPr>
          <a:xfrm>
            <a:off x="7121633" y="1883305"/>
            <a:ext cx="1513883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7BB"/>
              </a:buClr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rPr>
              <a:t>ACQUITY I-Class PLUS</a:t>
            </a:r>
            <a:endParaRPr kumimoji="0" lang="en-US" altLang="zh-CN" sz="9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  <a:hlinkClick r:id="rId11" action="ppaction://hlinksldjump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17A595-7C9A-48D1-8318-D9B7128597FA}"/>
              </a:ext>
            </a:extLst>
          </p:cNvPr>
          <p:cNvSpPr txBox="1"/>
          <p:nvPr/>
        </p:nvSpPr>
        <p:spPr>
          <a:xfrm>
            <a:off x="7121633" y="2056266"/>
            <a:ext cx="1831536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7BB"/>
              </a:buClr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rPr>
              <a:t>ACQUITY H-Class (BIO) PLUS</a:t>
            </a:r>
            <a:endParaRPr kumimoji="0" lang="en-US" altLang="zh-CN" sz="9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  <a:hlinkClick r:id="rId12" action="ppaction://hlinksldjump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EEAC5F-4566-4654-95B5-CF8373FC1466}"/>
              </a:ext>
            </a:extLst>
          </p:cNvPr>
          <p:cNvSpPr txBox="1"/>
          <p:nvPr/>
        </p:nvSpPr>
        <p:spPr>
          <a:xfrm>
            <a:off x="7121633" y="2243282"/>
            <a:ext cx="1513883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7BB"/>
              </a:buClr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rPr>
              <a:t>ACQUITY Premier BSM</a:t>
            </a:r>
            <a:endParaRPr kumimoji="0" lang="en-US" altLang="zh-CN" sz="9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  <a:hlinkClick r:id="rId11" action="ppaction://hlinksldjump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837F9B-E4E9-431C-94FF-C29DFDD72787}"/>
              </a:ext>
            </a:extLst>
          </p:cNvPr>
          <p:cNvSpPr txBox="1"/>
          <p:nvPr/>
        </p:nvSpPr>
        <p:spPr>
          <a:xfrm>
            <a:off x="7121633" y="2416221"/>
            <a:ext cx="1513883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7BB"/>
              </a:buClr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</a:rPr>
              <a:t>ACQUITY Premier QSM</a:t>
            </a:r>
            <a:endParaRPr kumimoji="0" lang="en-US" altLang="zh-CN" sz="9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  <a:hlinkClick r:id="rId12" action="ppaction://hlinksldjump"/>
            </a:endParaRPr>
          </a:p>
        </p:txBody>
      </p:sp>
      <p:sp>
        <p:nvSpPr>
          <p:cNvPr id="41" name="Action Button: Return 4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FE8885D-660F-4A6A-9788-E05402894239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BB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598A70-1B46-49B2-8997-D9849C2E83D8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u="none" strike="noStrike" cap="none" normalizeH="0" baseline="0" noProof="0" dirty="0">
                <a:ln>
                  <a:noFill/>
                </a:ln>
                <a:solidFill>
                  <a:srgbClr val="3377D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ource Han Sans CN Regular" panose="020B0500000000000000" pitchFamily="34" charset="-128"/>
                <a:cs typeface="+mn-cs"/>
                <a:hlinkClick r:id="rId13" action="ppaction://hlinksldjump"/>
              </a:rPr>
              <a:t>返回主页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EFF4C81C-43C6-4DB6-961D-99D48F52E0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3262" y="230477"/>
            <a:ext cx="1075478" cy="632523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941CC893-C9B0-4261-9EDE-2F99154ED877}"/>
              </a:ext>
            </a:extLst>
          </p:cNvPr>
          <p:cNvSpPr/>
          <p:nvPr/>
        </p:nvSpPr>
        <p:spPr>
          <a:xfrm>
            <a:off x="4588992" y="851705"/>
            <a:ext cx="4523206" cy="2069273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BB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0227A28-5FCC-4FA6-AF1F-EA6FF0303A44}"/>
              </a:ext>
            </a:extLst>
          </p:cNvPr>
          <p:cNvSpPr/>
          <p:nvPr/>
        </p:nvSpPr>
        <p:spPr>
          <a:xfrm>
            <a:off x="45553" y="757783"/>
            <a:ext cx="4523206" cy="2104687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BB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</a:endParaRPr>
          </a:p>
        </p:txBody>
      </p:sp>
      <p:sp>
        <p:nvSpPr>
          <p:cNvPr id="74" name="Textfeld 217">
            <a:extLst>
              <a:ext uri="{FF2B5EF4-FFF2-40B4-BE49-F238E27FC236}">
                <a16:creationId xmlns:a16="http://schemas.microsoft.com/office/drawing/2014/main" id="{74855AE5-C2F5-4B4E-B2D7-571D007D8D79}"/>
              </a:ext>
            </a:extLst>
          </p:cNvPr>
          <p:cNvSpPr txBox="1"/>
          <p:nvPr/>
        </p:nvSpPr>
        <p:spPr>
          <a:xfrm>
            <a:off x="6206812" y="3719887"/>
            <a:ext cx="287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用户管理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数据和文件夹管理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数据库管理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A15807E-F621-4D2F-B1DF-F48E31138C17}"/>
              </a:ext>
            </a:extLst>
          </p:cNvPr>
          <p:cNvSpPr/>
          <p:nvPr/>
        </p:nvSpPr>
        <p:spPr>
          <a:xfrm>
            <a:off x="4566179" y="2891066"/>
            <a:ext cx="4560832" cy="1687386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BB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Han Sans CN Regular" panose="020B0500000000000000" pitchFamily="34" charset="-128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BECEA2-4D39-6295-0F91-7C23AA089D2F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F45BCB-5932-ACCF-1053-A446EC7E53FA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15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15"/>
                </a:rPr>
                <a:t>（沃特世）知识数据库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B1023E-FA37-5F01-CCE0-976B596C9A4C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7F9F0E9-2438-6EBC-D0B1-91F30D06F356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E924BF1-B1C1-4479-B453-33226C01EF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E6370C9-9A66-C4B0-B3A3-9822D0D9C5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3921E93-6C93-516B-5CAD-68CBCF850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745D7A0-E606-82B8-CBB7-B2A3131438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D62247E-2A76-EDFD-9B09-147AC8D180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F3EA181-64FB-1A65-4B3C-385BDA7E5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996EA85-AC4A-40BF-6F40-B7F8703AC6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0BE164E-4662-08D4-FDD7-81F8C3A6AF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102E679-6155-6AE8-966F-3817E65E4839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8B68096-A2B6-C7B6-E26E-F36C813739C4}"/>
                  </a:ext>
                </a:extLst>
              </p:cNvPr>
              <p:cNvCxnSpPr>
                <a:stCxn id="33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11348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0">
            <a:extLst>
              <a:ext uri="{FF2B5EF4-FFF2-40B4-BE49-F238E27FC236}">
                <a16:creationId xmlns:a16="http://schemas.microsoft.com/office/drawing/2014/main" id="{406FC8F9-2C50-4866-953A-FE97D36BAB04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和分析方法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My Work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（我的工作）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查看分析方法 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4108" y="1750340"/>
            <a:ext cx="3523055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应用程序中，转到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My Work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（我的工作）页面，然后单击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Create analysis...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（创建分析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...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</a:t>
            </a: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4827AF8E-F6E7-4C4A-9632-F7CF5DF77C0E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206214-323B-4E1B-AED1-3EDE612CC9B4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3796A39-CA36-425B-9043-310F499EB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81B927-11D1-4554-94EB-698DC5E36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838" y="1489239"/>
            <a:ext cx="3765283" cy="28555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889302-3786-440F-B3CA-652F2DBE4C18}"/>
              </a:ext>
            </a:extLst>
          </p:cNvPr>
          <p:cNvSpPr/>
          <p:nvPr/>
        </p:nvSpPr>
        <p:spPr>
          <a:xfrm>
            <a:off x="4581864" y="3166799"/>
            <a:ext cx="875159" cy="187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F49CEF-DF82-E873-2BF6-E3AAF0BD7D7B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0FE7B4-7C5E-F6E2-6562-BDD94E7DB00C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B8BCDC1-CFE7-6C3A-7A33-0327780A85BE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CBCE02-C78D-1050-6580-43430B478BD8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F633F09-F5AD-8BE3-4AD2-CEF99B8A6A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362B6F8-6D2C-2AD3-9C3F-8AFBEE2C9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45AED13-4E04-A478-2D20-1DEA9E97B3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441F324-DFD1-3D9A-51F5-057459BB4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FB647E8-0E66-8FDE-13BD-3B085C6F4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5FC9C43-4C51-7D74-4650-A90F91D449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3B0F013-21BD-4BF1-52C2-E5C7B428F6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0971ABB-F781-A31D-85F1-F73FD62141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4131854-A274-55FA-2DC7-E2749526D8A4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344188F-7E7E-0C9C-2F1B-B2ECA3A4F554}"/>
                  </a:ext>
                </a:extLst>
              </p:cNvPr>
              <p:cNvCxnSpPr>
                <a:stCxn id="18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52286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30">
            <a:extLst>
              <a:ext uri="{FF2B5EF4-FFF2-40B4-BE49-F238E27FC236}">
                <a16:creationId xmlns:a16="http://schemas.microsoft.com/office/drawing/2014/main" id="{B6B01E0B-55C5-422F-9089-3F735AAA5796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查看分析方法 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4109" y="1750340"/>
            <a:ext cx="2932092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选择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Create analysis by acquiring new data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（通过采集新数据创建分析）。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4827AF8E-F6E7-4C4A-9632-F7CF5DF77C0E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206214-323B-4E1B-AED1-3EDE612CC9B4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89302-3786-440F-B3CA-652F2DBE4C18}"/>
              </a:ext>
            </a:extLst>
          </p:cNvPr>
          <p:cNvSpPr/>
          <p:nvPr/>
        </p:nvSpPr>
        <p:spPr>
          <a:xfrm>
            <a:off x="4622571" y="3142033"/>
            <a:ext cx="875159" cy="187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789852-473E-4A33-807D-24669BB21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401" y="1747886"/>
            <a:ext cx="4389652" cy="220889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8C30600-29A6-4327-9858-C3AAEEB23F58}"/>
              </a:ext>
            </a:extLst>
          </p:cNvPr>
          <p:cNvSpPr/>
          <p:nvPr/>
        </p:nvSpPr>
        <p:spPr>
          <a:xfrm>
            <a:off x="4530840" y="2943944"/>
            <a:ext cx="2832998" cy="299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83A0A652-0804-42B0-B652-3807E04A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和分析方法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40D8053C-88BA-4744-8462-F26CC1CE81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My Work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（我的工作）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513BE49-B63F-4F94-86C0-F6E7CD787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1AB40AE-7447-748E-71A6-961C53B8E318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7AF4EFB-C4C3-5BD1-4FC7-2C2D4A5F9FD7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1D5CC7A-6136-8706-D856-15571427C9E9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4B3558D-CC67-475E-9DCD-7BE2DCC3E74F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E699959-B1DA-669E-9B03-EAEEF510B1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09A9471-662E-835A-C338-917F3E1A58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D0FB121-1768-22FB-CDE2-C8C6B0FDCD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B89F87D-3405-34ED-2C81-11BB0A55E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8D780F2-0810-6054-CEB1-D258298D34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A5CBBC6-5019-E13A-DDF7-B9FE04FEC3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B5BA043-F40C-34D9-504A-57A5C8B7D6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37F305-7737-D076-8115-9FEC45E454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2662B3F-1F7A-F939-F4EE-E41F70302FC8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B976887-ADB4-B0BD-6FFB-D75F2AD118BD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54485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30">
            <a:extLst>
              <a:ext uri="{FF2B5EF4-FFF2-40B4-BE49-F238E27FC236}">
                <a16:creationId xmlns:a16="http://schemas.microsoft.com/office/drawing/2014/main" id="{E54129E6-A0DB-4EAB-BBA5-CACC8B883E71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查看分析方法 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4108" y="1750340"/>
            <a:ext cx="3523055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</a:t>
            </a:r>
            <a:r>
              <a:rPr lang="zh-CN" altLang="en-US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浏览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图标以选择目标分析方法。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Next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（下一步）。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4827AF8E-F6E7-4C4A-9632-F7CF5DF77C0E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206214-323B-4E1B-AED1-3EDE612CC9B4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6FBF5D-B96A-4262-AB00-CDB75049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492" y="1327699"/>
            <a:ext cx="3680453" cy="304934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8C30600-29A6-4327-9858-C3AAEEB23F58}"/>
              </a:ext>
            </a:extLst>
          </p:cNvPr>
          <p:cNvSpPr/>
          <p:nvPr/>
        </p:nvSpPr>
        <p:spPr>
          <a:xfrm>
            <a:off x="7521791" y="3481971"/>
            <a:ext cx="377069" cy="369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6D20931B-2FA8-42B4-890B-68B5B346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和分析方法</a:t>
            </a: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C324D161-99CD-44A2-8623-54C07F8D26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My Work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（我的工作）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96C2AE6-5720-4ADE-BA2D-2673BFE01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37E0DCB-03DA-11BF-491B-F61F4EBABE7D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CEF14F7-3C3A-56DB-5FDE-CDA325260015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3E2643-EC8E-C9B6-ECF3-8D28BC08DBB9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AD16F4A-A922-F9B7-8162-1F282D78140A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938D190-5E44-EA8B-AE7D-03C072CE18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C0EE764-F462-C078-AD3A-0BB7B0152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92AA81F-5280-DAD0-3D9E-8E96F84BF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B0EFEF9-99AC-6D2C-0C0F-7D93F72F87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C3F5446-6E2C-B6A7-41AB-E341E2102A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401F88C-E3C6-5328-5FA0-3052039592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7CBCC98-6055-0ACF-E899-990577F13E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AD6001E-DA95-0960-4569-9840B5DE3A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DA53316-8EF0-63D4-755C-5272D0E85E7F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CEEBB74-8AD6-D844-2CDE-3652295EF8CE}"/>
                  </a:ext>
                </a:extLst>
              </p:cNvPr>
              <p:cNvCxnSpPr>
                <a:stCxn id="15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89214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30">
            <a:extLst>
              <a:ext uri="{FF2B5EF4-FFF2-40B4-BE49-F238E27FC236}">
                <a16:creationId xmlns:a16="http://schemas.microsoft.com/office/drawing/2014/main" id="{98DAD37E-DD89-47AB-9B5E-1720D6AA727A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查看分析方法 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4108" y="1750340"/>
            <a:ext cx="3523055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系统将自动生成分析的缺省名称。请相应修改分析的名称。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指定分析的合适说明。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浏览至并选择方便的存储文件夹。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Next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（下一步）。</a:t>
            </a: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4827AF8E-F6E7-4C4A-9632-F7CF5DF77C0E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206214-323B-4E1B-AED1-3EDE612CC9B4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41225-1FBA-4E66-BD95-FFEDDA355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127" y="1381312"/>
            <a:ext cx="3783356" cy="311089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70527D8-E9E9-43DE-9C5F-2ECAD79A06BE}"/>
              </a:ext>
            </a:extLst>
          </p:cNvPr>
          <p:cNvSpPr/>
          <p:nvPr/>
        </p:nvSpPr>
        <p:spPr>
          <a:xfrm>
            <a:off x="7277498" y="2774370"/>
            <a:ext cx="203074" cy="1819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9E37A-A8CB-4977-8A42-10060A5D1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211" y="3132652"/>
            <a:ext cx="2324541" cy="97552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3" name="Arrow: Left 42">
            <a:extLst>
              <a:ext uri="{FF2B5EF4-FFF2-40B4-BE49-F238E27FC236}">
                <a16:creationId xmlns:a16="http://schemas.microsoft.com/office/drawing/2014/main" id="{DD1E3A44-89D2-4EAE-8986-FE16864AA928}"/>
              </a:ext>
            </a:extLst>
          </p:cNvPr>
          <p:cNvSpPr/>
          <p:nvPr/>
        </p:nvSpPr>
        <p:spPr>
          <a:xfrm rot="19143910">
            <a:off x="6901316" y="3068098"/>
            <a:ext cx="403481" cy="167149"/>
          </a:xfrm>
          <a:prstGeom prst="leftArrow">
            <a:avLst/>
          </a:prstGeom>
          <a:solidFill>
            <a:srgbClr val="FF0000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4EA6C130-B62A-455D-8243-2CF23F49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和分析方法</a:t>
            </a: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4BD72431-128E-47CD-8F8F-868E367D6F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My Work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（我的工作）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4CE9FD6-5D55-490B-8802-A2286F331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ACD82D5-A30F-42C0-E079-811C9A7A5150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5DA6A8-6479-F1A4-E863-BD290D7C5C35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（沃特世）知识数据库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1AE787-EE03-F3B2-8DCD-1F47703C65E1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A4CF907-697E-9F6D-20A4-5A8053738859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3EDAD72-3015-3979-29AF-FB3C7ED7AD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407A821-DE69-92FC-B655-E51B4AB46C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C8D0D56-654E-BC35-8122-577321093A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FC99A02-B5D9-30FB-DEF9-D307ED0838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9608A0D-B841-C87D-2254-7AF10AE82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F958DF9-1059-2579-2691-85519E1586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9765789-53F9-3CD2-28A0-1842826BB1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A272D32-A78F-57B5-C6B1-B3A7FA1620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CB6C651-2CD1-4E6E-9F6A-6EFD8BE66C0E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0376C76-7418-BEC4-EE6E-D6CDE763ABE0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06008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30">
            <a:extLst>
              <a:ext uri="{FF2B5EF4-FFF2-40B4-BE49-F238E27FC236}">
                <a16:creationId xmlns:a16="http://schemas.microsoft.com/office/drawing/2014/main" id="{416B456F-6B17-46DB-815F-2DF715F1F406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查看分析方法 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4108" y="1750340"/>
            <a:ext cx="3523055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选择目标在线仪器系统。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Next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（下一步）。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检查分析摘要中生成的信息。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如果有任何设置未按预期完成，请单击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Cancel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（取消）或关闭对话框，然后重新执行创建分析过程。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如果显示的所有信息均正常，请单击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Finish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（完成）。</a:t>
            </a: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4827AF8E-F6E7-4C4A-9632-F7CF5DF77C0E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206214-323B-4E1B-AED1-3EDE612CC9B4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35189-2B43-481A-A92E-05D0DEEEB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781" y="982482"/>
            <a:ext cx="3803051" cy="145445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9EED1E-11DB-4108-BB87-CEA74974B3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3397"/>
          <a:stretch/>
        </p:blipFill>
        <p:spPr>
          <a:xfrm>
            <a:off x="5401972" y="2191270"/>
            <a:ext cx="3633156" cy="223274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4" name="Title 2">
            <a:extLst>
              <a:ext uri="{FF2B5EF4-FFF2-40B4-BE49-F238E27FC236}">
                <a16:creationId xmlns:a16="http://schemas.microsoft.com/office/drawing/2014/main" id="{59B5A44B-886A-4252-915A-B38097F3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和分析方法</a:t>
            </a: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7F245833-6400-4A6F-A668-1490A6E17C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My Work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（我的工作）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75CD409-72F7-4680-ADAC-410895603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B55168-036B-15BC-A91D-CB91B0B26AA3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7D1D04-E213-58D6-1C02-ADA78292A2B7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（沃特世）知识数据库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743C3B9-9F0A-21CA-464B-41C4C612B238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85F2B3-6118-EA70-B1ED-3F558EE661E7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4552D1A-A667-656A-BEED-C004D9A3B2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5D2458F-9C4C-F822-BFAF-40AE6187B6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6CD9B8C-5D9D-67B7-C0D3-36DC2E843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3F7C162-F76F-89B2-926E-2595EC76C4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0396E11-ECF5-2807-9683-C443F05F1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294DAAA-A9DA-9DDE-3B5A-ED056A8801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CF03FD7-AF24-C759-A901-2453C299EF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9BA4EE8-D8C0-53D5-7FBC-A6694E080C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D93764E-2809-00E1-2511-F03BE0F50726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C9C8CAA-16D5-5F84-7557-8E51693F7B3E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7298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0">
            <a:extLst>
              <a:ext uri="{FF2B5EF4-FFF2-40B4-BE49-F238E27FC236}">
                <a16:creationId xmlns:a16="http://schemas.microsoft.com/office/drawing/2014/main" id="{9052873C-0E25-604E-87F3-6C9176D6F055}"/>
              </a:ext>
            </a:extLst>
          </p:cNvPr>
          <p:cNvSpPr/>
          <p:nvPr/>
        </p:nvSpPr>
        <p:spPr>
          <a:xfrm>
            <a:off x="1643924" y="2917471"/>
            <a:ext cx="2877178" cy="16609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9" name="Rechteck 75">
            <a:extLst>
              <a:ext uri="{FF2B5EF4-FFF2-40B4-BE49-F238E27FC236}">
                <a16:creationId xmlns:a16="http://schemas.microsoft.com/office/drawing/2014/main" id="{69BD678D-EC62-9C44-A384-EE75788003D6}"/>
              </a:ext>
            </a:extLst>
          </p:cNvPr>
          <p:cNvSpPr/>
          <p:nvPr/>
        </p:nvSpPr>
        <p:spPr>
          <a:xfrm>
            <a:off x="64607" y="2916560"/>
            <a:ext cx="1504343" cy="16609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85707EC8-B27F-49A1-A641-4AD9E9EA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7337118" cy="47448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系统熟悉指南 </a:t>
            </a:r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- Xevo G3 QTof</a:t>
            </a:r>
          </a:p>
        </p:txBody>
      </p:sp>
      <p:sp>
        <p:nvSpPr>
          <p:cNvPr id="31" name="Rechteck 70">
            <a:extLst>
              <a:ext uri="{FF2B5EF4-FFF2-40B4-BE49-F238E27FC236}">
                <a16:creationId xmlns:a16="http://schemas.microsoft.com/office/drawing/2014/main" id="{48AA1011-6AD0-4311-809A-C531DD96312F}"/>
              </a:ext>
            </a:extLst>
          </p:cNvPr>
          <p:cNvSpPr/>
          <p:nvPr/>
        </p:nvSpPr>
        <p:spPr>
          <a:xfrm>
            <a:off x="6212207" y="2916559"/>
            <a:ext cx="2877178" cy="16633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4" name="Rechteck 75">
            <a:extLst>
              <a:ext uri="{FF2B5EF4-FFF2-40B4-BE49-F238E27FC236}">
                <a16:creationId xmlns:a16="http://schemas.microsoft.com/office/drawing/2014/main" id="{02A087AB-974B-481F-97E1-49EED04F7DA0}"/>
              </a:ext>
            </a:extLst>
          </p:cNvPr>
          <p:cNvSpPr/>
          <p:nvPr/>
        </p:nvSpPr>
        <p:spPr>
          <a:xfrm>
            <a:off x="4615022" y="2916560"/>
            <a:ext cx="1511719" cy="16609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" name="Rechteck 72">
            <a:extLst>
              <a:ext uri="{FF2B5EF4-FFF2-40B4-BE49-F238E27FC236}">
                <a16:creationId xmlns:a16="http://schemas.microsoft.com/office/drawing/2014/main" id="{97018ED9-8B80-8441-9459-B81DF6FF2EE1}"/>
              </a:ext>
            </a:extLst>
          </p:cNvPr>
          <p:cNvSpPr/>
          <p:nvPr/>
        </p:nvSpPr>
        <p:spPr>
          <a:xfrm>
            <a:off x="1651874" y="871271"/>
            <a:ext cx="2869227" cy="1976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8" name="Rechteck 74">
            <a:extLst>
              <a:ext uri="{FF2B5EF4-FFF2-40B4-BE49-F238E27FC236}">
                <a16:creationId xmlns:a16="http://schemas.microsoft.com/office/drawing/2014/main" id="{0E8112AD-F7DC-6146-A852-DF5A0FD67029}"/>
              </a:ext>
            </a:extLst>
          </p:cNvPr>
          <p:cNvSpPr/>
          <p:nvPr/>
        </p:nvSpPr>
        <p:spPr>
          <a:xfrm>
            <a:off x="62067" y="871271"/>
            <a:ext cx="1504343" cy="197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1" name="Textfeld 217">
            <a:extLst>
              <a:ext uri="{FF2B5EF4-FFF2-40B4-BE49-F238E27FC236}">
                <a16:creationId xmlns:a16="http://schemas.microsoft.com/office/drawing/2014/main" id="{30942AD7-E871-7146-9B73-7FF535FA1B8D}"/>
              </a:ext>
            </a:extLst>
          </p:cNvPr>
          <p:cNvSpPr txBox="1"/>
          <p:nvPr/>
        </p:nvSpPr>
        <p:spPr>
          <a:xfrm>
            <a:off x="1675728" y="1347356"/>
            <a:ext cx="2171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硬件系统概述</a:t>
            </a:r>
          </a:p>
        </p:txBody>
      </p:sp>
      <p:sp>
        <p:nvSpPr>
          <p:cNvPr id="30" name="Textfeld 217">
            <a:extLst>
              <a:ext uri="{FF2B5EF4-FFF2-40B4-BE49-F238E27FC236}">
                <a16:creationId xmlns:a16="http://schemas.microsoft.com/office/drawing/2014/main" id="{151BF05E-28A8-4564-926E-71746AA68631}"/>
              </a:ext>
            </a:extLst>
          </p:cNvPr>
          <p:cNvSpPr txBox="1"/>
          <p:nvPr/>
        </p:nvSpPr>
        <p:spPr>
          <a:xfrm>
            <a:off x="1643924" y="1771944"/>
            <a:ext cx="287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液相模块信息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4" action="ppaction://hlinksldjump"/>
              </a:rPr>
              <a:t>光学检测器模块信息</a:t>
            </a:r>
          </a:p>
          <a:p>
            <a:pPr marL="171450" indent="-171450">
              <a:buFontTx/>
              <a:buChar char="-"/>
            </a:pP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5" action="ppaction://hlinksldjump"/>
              </a:rPr>
              <a:t>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5" action="ppaction://hlinksldjump"/>
              </a:rPr>
              <a:t>模块信息</a:t>
            </a:r>
          </a:p>
        </p:txBody>
      </p:sp>
      <p:grpSp>
        <p:nvGrpSpPr>
          <p:cNvPr id="51" name="Gruppieren 14">
            <a:extLst>
              <a:ext uri="{FF2B5EF4-FFF2-40B4-BE49-F238E27FC236}">
                <a16:creationId xmlns:a16="http://schemas.microsoft.com/office/drawing/2014/main" id="{17642885-63A8-483E-9EA9-E30E9323A948}"/>
              </a:ext>
            </a:extLst>
          </p:cNvPr>
          <p:cNvGrpSpPr/>
          <p:nvPr/>
        </p:nvGrpSpPr>
        <p:grpSpPr>
          <a:xfrm rot="20298125">
            <a:off x="463913" y="1501362"/>
            <a:ext cx="688397" cy="910058"/>
            <a:chOff x="5550124" y="4954062"/>
            <a:chExt cx="347439" cy="459313"/>
          </a:xfrm>
          <a:solidFill>
            <a:schemeClr val="bg1"/>
          </a:solidFill>
        </p:grpSpPr>
        <p:sp>
          <p:nvSpPr>
            <p:cNvPr id="52" name="Freeform 1523">
              <a:extLst>
                <a:ext uri="{FF2B5EF4-FFF2-40B4-BE49-F238E27FC236}">
                  <a16:creationId xmlns:a16="http://schemas.microsoft.com/office/drawing/2014/main" id="{73389314-E770-4774-90B9-C2FCE2D9C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938" y="5106988"/>
              <a:ext cx="301625" cy="306387"/>
            </a:xfrm>
            <a:custGeom>
              <a:avLst/>
              <a:gdLst>
                <a:gd name="T0" fmla="*/ 51 w 266"/>
                <a:gd name="T1" fmla="*/ 26 h 270"/>
                <a:gd name="T2" fmla="*/ 69 w 266"/>
                <a:gd name="T3" fmla="*/ 35 h 270"/>
                <a:gd name="T4" fmla="*/ 108 w 266"/>
                <a:gd name="T5" fmla="*/ 18 h 270"/>
                <a:gd name="T6" fmla="*/ 113 w 266"/>
                <a:gd name="T7" fmla="*/ 3 h 270"/>
                <a:gd name="T8" fmla="*/ 118 w 266"/>
                <a:gd name="T9" fmla="*/ 0 h 270"/>
                <a:gd name="T10" fmla="*/ 147 w 266"/>
                <a:gd name="T11" fmla="*/ 0 h 270"/>
                <a:gd name="T12" fmla="*/ 152 w 266"/>
                <a:gd name="T13" fmla="*/ 4 h 270"/>
                <a:gd name="T14" fmla="*/ 158 w 266"/>
                <a:gd name="T15" fmla="*/ 21 h 270"/>
                <a:gd name="T16" fmla="*/ 194 w 266"/>
                <a:gd name="T17" fmla="*/ 36 h 270"/>
                <a:gd name="T18" fmla="*/ 210 w 266"/>
                <a:gd name="T19" fmla="*/ 28 h 270"/>
                <a:gd name="T20" fmla="*/ 217 w 266"/>
                <a:gd name="T21" fmla="*/ 29 h 270"/>
                <a:gd name="T22" fmla="*/ 237 w 266"/>
                <a:gd name="T23" fmla="*/ 50 h 270"/>
                <a:gd name="T24" fmla="*/ 238 w 266"/>
                <a:gd name="T25" fmla="*/ 55 h 270"/>
                <a:gd name="T26" fmla="*/ 231 w 266"/>
                <a:gd name="T27" fmla="*/ 70 h 270"/>
                <a:gd name="T28" fmla="*/ 247 w 266"/>
                <a:gd name="T29" fmla="*/ 110 h 270"/>
                <a:gd name="T30" fmla="*/ 262 w 266"/>
                <a:gd name="T31" fmla="*/ 115 h 270"/>
                <a:gd name="T32" fmla="*/ 266 w 266"/>
                <a:gd name="T33" fmla="*/ 121 h 270"/>
                <a:gd name="T34" fmla="*/ 266 w 266"/>
                <a:gd name="T35" fmla="*/ 148 h 270"/>
                <a:gd name="T36" fmla="*/ 261 w 266"/>
                <a:gd name="T37" fmla="*/ 155 h 270"/>
                <a:gd name="T38" fmla="*/ 244 w 266"/>
                <a:gd name="T39" fmla="*/ 161 h 270"/>
                <a:gd name="T40" fmla="*/ 230 w 266"/>
                <a:gd name="T41" fmla="*/ 196 h 270"/>
                <a:gd name="T42" fmla="*/ 239 w 266"/>
                <a:gd name="T43" fmla="*/ 217 h 270"/>
                <a:gd name="T44" fmla="*/ 216 w 266"/>
                <a:gd name="T45" fmla="*/ 241 h 270"/>
                <a:gd name="T46" fmla="*/ 211 w 266"/>
                <a:gd name="T47" fmla="*/ 241 h 270"/>
                <a:gd name="T48" fmla="*/ 195 w 266"/>
                <a:gd name="T49" fmla="*/ 234 h 270"/>
                <a:gd name="T50" fmla="*/ 158 w 266"/>
                <a:gd name="T51" fmla="*/ 249 h 270"/>
                <a:gd name="T52" fmla="*/ 152 w 266"/>
                <a:gd name="T53" fmla="*/ 266 h 270"/>
                <a:gd name="T54" fmla="*/ 147 w 266"/>
                <a:gd name="T55" fmla="*/ 269 h 270"/>
                <a:gd name="T56" fmla="*/ 118 w 266"/>
                <a:gd name="T57" fmla="*/ 269 h 270"/>
                <a:gd name="T58" fmla="*/ 114 w 266"/>
                <a:gd name="T59" fmla="*/ 266 h 270"/>
                <a:gd name="T60" fmla="*/ 108 w 266"/>
                <a:gd name="T61" fmla="*/ 251 h 270"/>
                <a:gd name="T62" fmla="*/ 70 w 266"/>
                <a:gd name="T63" fmla="*/ 234 h 270"/>
                <a:gd name="T64" fmla="*/ 54 w 266"/>
                <a:gd name="T65" fmla="*/ 241 h 270"/>
                <a:gd name="T66" fmla="*/ 49 w 266"/>
                <a:gd name="T67" fmla="*/ 241 h 270"/>
                <a:gd name="T68" fmla="*/ 28 w 266"/>
                <a:gd name="T69" fmla="*/ 220 h 270"/>
                <a:gd name="T70" fmla="*/ 28 w 266"/>
                <a:gd name="T71" fmla="*/ 214 h 270"/>
                <a:gd name="T72" fmla="*/ 36 w 266"/>
                <a:gd name="T73" fmla="*/ 196 h 270"/>
                <a:gd name="T74" fmla="*/ 22 w 266"/>
                <a:gd name="T75" fmla="*/ 161 h 270"/>
                <a:gd name="T76" fmla="*/ 3 w 266"/>
                <a:gd name="T77" fmla="*/ 154 h 270"/>
                <a:gd name="T78" fmla="*/ 0 w 266"/>
                <a:gd name="T79" fmla="*/ 149 h 270"/>
                <a:gd name="T80" fmla="*/ 0 w 266"/>
                <a:gd name="T81" fmla="*/ 120 h 270"/>
                <a:gd name="T82" fmla="*/ 3 w 266"/>
                <a:gd name="T83" fmla="*/ 115 h 270"/>
                <a:gd name="T84" fmla="*/ 19 w 266"/>
                <a:gd name="T85" fmla="*/ 109 h 270"/>
                <a:gd name="T86" fmla="*/ 34 w 266"/>
                <a:gd name="T87" fmla="*/ 70 h 270"/>
                <a:gd name="T88" fmla="*/ 28 w 266"/>
                <a:gd name="T89" fmla="*/ 55 h 270"/>
                <a:gd name="T90" fmla="*/ 28 w 266"/>
                <a:gd name="T91" fmla="*/ 50 h 270"/>
                <a:gd name="T92" fmla="*/ 51 w 266"/>
                <a:gd name="T93" fmla="*/ 26 h 270"/>
                <a:gd name="T94" fmla="*/ 181 w 266"/>
                <a:gd name="T95" fmla="*/ 135 h 270"/>
                <a:gd name="T96" fmla="*/ 133 w 266"/>
                <a:gd name="T97" fmla="*/ 85 h 270"/>
                <a:gd name="T98" fmla="*/ 84 w 266"/>
                <a:gd name="T99" fmla="*/ 135 h 270"/>
                <a:gd name="T100" fmla="*/ 133 w 266"/>
                <a:gd name="T101" fmla="*/ 184 h 270"/>
                <a:gd name="T102" fmla="*/ 181 w 266"/>
                <a:gd name="T103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6" h="270">
                  <a:moveTo>
                    <a:pt x="51" y="26"/>
                  </a:moveTo>
                  <a:cubicBezTo>
                    <a:pt x="57" y="29"/>
                    <a:pt x="63" y="32"/>
                    <a:pt x="69" y="35"/>
                  </a:cubicBezTo>
                  <a:cubicBezTo>
                    <a:pt x="86" y="43"/>
                    <a:pt x="102" y="36"/>
                    <a:pt x="108" y="18"/>
                  </a:cubicBezTo>
                  <a:cubicBezTo>
                    <a:pt x="110" y="13"/>
                    <a:pt x="112" y="8"/>
                    <a:pt x="113" y="3"/>
                  </a:cubicBezTo>
                  <a:cubicBezTo>
                    <a:pt x="114" y="1"/>
                    <a:pt x="116" y="0"/>
                    <a:pt x="118" y="0"/>
                  </a:cubicBezTo>
                  <a:cubicBezTo>
                    <a:pt x="128" y="0"/>
                    <a:pt x="137" y="0"/>
                    <a:pt x="147" y="0"/>
                  </a:cubicBezTo>
                  <a:cubicBezTo>
                    <a:pt x="150" y="0"/>
                    <a:pt x="151" y="1"/>
                    <a:pt x="152" y="4"/>
                  </a:cubicBezTo>
                  <a:cubicBezTo>
                    <a:pt x="154" y="10"/>
                    <a:pt x="156" y="16"/>
                    <a:pt x="158" y="21"/>
                  </a:cubicBezTo>
                  <a:cubicBezTo>
                    <a:pt x="165" y="35"/>
                    <a:pt x="179" y="42"/>
                    <a:pt x="194" y="36"/>
                  </a:cubicBezTo>
                  <a:cubicBezTo>
                    <a:pt x="199" y="34"/>
                    <a:pt x="205" y="31"/>
                    <a:pt x="210" y="28"/>
                  </a:cubicBezTo>
                  <a:cubicBezTo>
                    <a:pt x="213" y="27"/>
                    <a:pt x="214" y="27"/>
                    <a:pt x="217" y="29"/>
                  </a:cubicBezTo>
                  <a:cubicBezTo>
                    <a:pt x="223" y="36"/>
                    <a:pt x="230" y="43"/>
                    <a:pt x="237" y="50"/>
                  </a:cubicBezTo>
                  <a:cubicBezTo>
                    <a:pt x="239" y="52"/>
                    <a:pt x="239" y="53"/>
                    <a:pt x="238" y="55"/>
                  </a:cubicBezTo>
                  <a:cubicBezTo>
                    <a:pt x="236" y="60"/>
                    <a:pt x="233" y="65"/>
                    <a:pt x="231" y="70"/>
                  </a:cubicBezTo>
                  <a:cubicBezTo>
                    <a:pt x="223" y="87"/>
                    <a:pt x="230" y="103"/>
                    <a:pt x="247" y="110"/>
                  </a:cubicBezTo>
                  <a:cubicBezTo>
                    <a:pt x="252" y="112"/>
                    <a:pt x="257" y="114"/>
                    <a:pt x="262" y="115"/>
                  </a:cubicBezTo>
                  <a:cubicBezTo>
                    <a:pt x="265" y="116"/>
                    <a:pt x="266" y="118"/>
                    <a:pt x="266" y="121"/>
                  </a:cubicBezTo>
                  <a:cubicBezTo>
                    <a:pt x="265" y="130"/>
                    <a:pt x="265" y="139"/>
                    <a:pt x="266" y="148"/>
                  </a:cubicBezTo>
                  <a:cubicBezTo>
                    <a:pt x="266" y="152"/>
                    <a:pt x="264" y="154"/>
                    <a:pt x="261" y="155"/>
                  </a:cubicBezTo>
                  <a:cubicBezTo>
                    <a:pt x="255" y="156"/>
                    <a:pt x="250" y="158"/>
                    <a:pt x="244" y="161"/>
                  </a:cubicBezTo>
                  <a:cubicBezTo>
                    <a:pt x="231" y="167"/>
                    <a:pt x="224" y="182"/>
                    <a:pt x="230" y="196"/>
                  </a:cubicBezTo>
                  <a:cubicBezTo>
                    <a:pt x="232" y="203"/>
                    <a:pt x="236" y="210"/>
                    <a:pt x="239" y="217"/>
                  </a:cubicBezTo>
                  <a:cubicBezTo>
                    <a:pt x="231" y="225"/>
                    <a:pt x="224" y="233"/>
                    <a:pt x="216" y="241"/>
                  </a:cubicBezTo>
                  <a:cubicBezTo>
                    <a:pt x="215" y="242"/>
                    <a:pt x="212" y="242"/>
                    <a:pt x="211" y="241"/>
                  </a:cubicBezTo>
                  <a:cubicBezTo>
                    <a:pt x="206" y="239"/>
                    <a:pt x="200" y="236"/>
                    <a:pt x="195" y="234"/>
                  </a:cubicBezTo>
                  <a:cubicBezTo>
                    <a:pt x="180" y="228"/>
                    <a:pt x="165" y="234"/>
                    <a:pt x="158" y="249"/>
                  </a:cubicBezTo>
                  <a:cubicBezTo>
                    <a:pt x="156" y="254"/>
                    <a:pt x="154" y="261"/>
                    <a:pt x="152" y="266"/>
                  </a:cubicBezTo>
                  <a:cubicBezTo>
                    <a:pt x="151" y="268"/>
                    <a:pt x="149" y="269"/>
                    <a:pt x="147" y="269"/>
                  </a:cubicBezTo>
                  <a:cubicBezTo>
                    <a:pt x="137" y="270"/>
                    <a:pt x="128" y="270"/>
                    <a:pt x="118" y="269"/>
                  </a:cubicBezTo>
                  <a:cubicBezTo>
                    <a:pt x="116" y="269"/>
                    <a:pt x="114" y="268"/>
                    <a:pt x="114" y="266"/>
                  </a:cubicBezTo>
                  <a:cubicBezTo>
                    <a:pt x="112" y="261"/>
                    <a:pt x="110" y="256"/>
                    <a:pt x="108" y="251"/>
                  </a:cubicBezTo>
                  <a:cubicBezTo>
                    <a:pt x="102" y="234"/>
                    <a:pt x="86" y="227"/>
                    <a:pt x="70" y="234"/>
                  </a:cubicBezTo>
                  <a:cubicBezTo>
                    <a:pt x="65" y="236"/>
                    <a:pt x="59" y="239"/>
                    <a:pt x="54" y="241"/>
                  </a:cubicBezTo>
                  <a:cubicBezTo>
                    <a:pt x="53" y="242"/>
                    <a:pt x="50" y="242"/>
                    <a:pt x="49" y="241"/>
                  </a:cubicBezTo>
                  <a:cubicBezTo>
                    <a:pt x="42" y="234"/>
                    <a:pt x="35" y="227"/>
                    <a:pt x="28" y="220"/>
                  </a:cubicBezTo>
                  <a:cubicBezTo>
                    <a:pt x="26" y="218"/>
                    <a:pt x="26" y="216"/>
                    <a:pt x="28" y="214"/>
                  </a:cubicBezTo>
                  <a:cubicBezTo>
                    <a:pt x="30" y="208"/>
                    <a:pt x="33" y="202"/>
                    <a:pt x="36" y="196"/>
                  </a:cubicBezTo>
                  <a:cubicBezTo>
                    <a:pt x="41" y="182"/>
                    <a:pt x="35" y="167"/>
                    <a:pt x="22" y="161"/>
                  </a:cubicBezTo>
                  <a:cubicBezTo>
                    <a:pt x="16" y="158"/>
                    <a:pt x="9" y="156"/>
                    <a:pt x="3" y="154"/>
                  </a:cubicBezTo>
                  <a:cubicBezTo>
                    <a:pt x="1" y="153"/>
                    <a:pt x="0" y="152"/>
                    <a:pt x="0" y="149"/>
                  </a:cubicBezTo>
                  <a:cubicBezTo>
                    <a:pt x="0" y="139"/>
                    <a:pt x="0" y="130"/>
                    <a:pt x="0" y="120"/>
                  </a:cubicBezTo>
                  <a:cubicBezTo>
                    <a:pt x="0" y="117"/>
                    <a:pt x="0" y="116"/>
                    <a:pt x="3" y="115"/>
                  </a:cubicBezTo>
                  <a:cubicBezTo>
                    <a:pt x="8" y="113"/>
                    <a:pt x="14" y="112"/>
                    <a:pt x="19" y="109"/>
                  </a:cubicBezTo>
                  <a:cubicBezTo>
                    <a:pt x="35" y="103"/>
                    <a:pt x="42" y="86"/>
                    <a:pt x="34" y="70"/>
                  </a:cubicBezTo>
                  <a:cubicBezTo>
                    <a:pt x="32" y="65"/>
                    <a:pt x="30" y="60"/>
                    <a:pt x="28" y="55"/>
                  </a:cubicBezTo>
                  <a:cubicBezTo>
                    <a:pt x="27" y="54"/>
                    <a:pt x="27" y="51"/>
                    <a:pt x="28" y="50"/>
                  </a:cubicBezTo>
                  <a:cubicBezTo>
                    <a:pt x="36" y="42"/>
                    <a:pt x="43" y="34"/>
                    <a:pt x="51" y="26"/>
                  </a:cubicBezTo>
                  <a:close/>
                  <a:moveTo>
                    <a:pt x="181" y="135"/>
                  </a:moveTo>
                  <a:cubicBezTo>
                    <a:pt x="181" y="107"/>
                    <a:pt x="160" y="85"/>
                    <a:pt x="133" y="85"/>
                  </a:cubicBezTo>
                  <a:cubicBezTo>
                    <a:pt x="106" y="85"/>
                    <a:pt x="84" y="107"/>
                    <a:pt x="84" y="135"/>
                  </a:cubicBezTo>
                  <a:cubicBezTo>
                    <a:pt x="84" y="162"/>
                    <a:pt x="106" y="185"/>
                    <a:pt x="133" y="184"/>
                  </a:cubicBezTo>
                  <a:cubicBezTo>
                    <a:pt x="160" y="184"/>
                    <a:pt x="181" y="162"/>
                    <a:pt x="181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3" name="Freeform 1524">
              <a:extLst>
                <a:ext uri="{FF2B5EF4-FFF2-40B4-BE49-F238E27FC236}">
                  <a16:creationId xmlns:a16="http://schemas.microsoft.com/office/drawing/2014/main" id="{0BA4D0BC-BCDB-4D7F-9FF2-30583E04D0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0124" y="4954062"/>
              <a:ext cx="160338" cy="163512"/>
            </a:xfrm>
            <a:custGeom>
              <a:avLst/>
              <a:gdLst>
                <a:gd name="T0" fmla="*/ 127 w 141"/>
                <a:gd name="T1" fmla="*/ 28 h 144"/>
                <a:gd name="T2" fmla="*/ 124 w 141"/>
                <a:gd name="T3" fmla="*/ 36 h 144"/>
                <a:gd name="T4" fmla="*/ 133 w 141"/>
                <a:gd name="T5" fmla="*/ 59 h 144"/>
                <a:gd name="T6" fmla="*/ 141 w 141"/>
                <a:gd name="T7" fmla="*/ 71 h 144"/>
                <a:gd name="T8" fmla="*/ 132 w 141"/>
                <a:gd name="T9" fmla="*/ 85 h 144"/>
                <a:gd name="T10" fmla="*/ 124 w 141"/>
                <a:gd name="T11" fmla="*/ 107 h 144"/>
                <a:gd name="T12" fmla="*/ 121 w 141"/>
                <a:gd name="T13" fmla="*/ 123 h 144"/>
                <a:gd name="T14" fmla="*/ 106 w 141"/>
                <a:gd name="T15" fmla="*/ 125 h 144"/>
                <a:gd name="T16" fmla="*/ 84 w 141"/>
                <a:gd name="T17" fmla="*/ 135 h 144"/>
                <a:gd name="T18" fmla="*/ 71 w 141"/>
                <a:gd name="T19" fmla="*/ 144 h 144"/>
                <a:gd name="T20" fmla="*/ 58 w 141"/>
                <a:gd name="T21" fmla="*/ 135 h 144"/>
                <a:gd name="T22" fmla="*/ 36 w 141"/>
                <a:gd name="T23" fmla="*/ 126 h 144"/>
                <a:gd name="T24" fmla="*/ 21 w 141"/>
                <a:gd name="T25" fmla="*/ 123 h 144"/>
                <a:gd name="T26" fmla="*/ 18 w 141"/>
                <a:gd name="T27" fmla="*/ 107 h 144"/>
                <a:gd name="T28" fmla="*/ 9 w 141"/>
                <a:gd name="T29" fmla="*/ 85 h 144"/>
                <a:gd name="T30" fmla="*/ 0 w 141"/>
                <a:gd name="T31" fmla="*/ 71 h 144"/>
                <a:gd name="T32" fmla="*/ 8 w 141"/>
                <a:gd name="T33" fmla="*/ 60 h 144"/>
                <a:gd name="T34" fmla="*/ 18 w 141"/>
                <a:gd name="T35" fmla="*/ 36 h 144"/>
                <a:gd name="T36" fmla="*/ 20 w 141"/>
                <a:gd name="T37" fmla="*/ 22 h 144"/>
                <a:gd name="T38" fmla="*/ 37 w 141"/>
                <a:gd name="T39" fmla="*/ 19 h 144"/>
                <a:gd name="T40" fmla="*/ 58 w 141"/>
                <a:gd name="T41" fmla="*/ 10 h 144"/>
                <a:gd name="T42" fmla="*/ 73 w 141"/>
                <a:gd name="T43" fmla="*/ 0 h 144"/>
                <a:gd name="T44" fmla="*/ 78 w 141"/>
                <a:gd name="T45" fmla="*/ 0 h 144"/>
                <a:gd name="T46" fmla="*/ 81 w 141"/>
                <a:gd name="T47" fmla="*/ 3 h 144"/>
                <a:gd name="T48" fmla="*/ 84 w 141"/>
                <a:gd name="T49" fmla="*/ 11 h 144"/>
                <a:gd name="T50" fmla="*/ 104 w 141"/>
                <a:gd name="T51" fmla="*/ 19 h 144"/>
                <a:gd name="T52" fmla="*/ 123 w 141"/>
                <a:gd name="T53" fmla="*/ 23 h 144"/>
                <a:gd name="T54" fmla="*/ 127 w 141"/>
                <a:gd name="T55" fmla="*/ 28 h 144"/>
                <a:gd name="T56" fmla="*/ 97 w 141"/>
                <a:gd name="T57" fmla="*/ 72 h 144"/>
                <a:gd name="T58" fmla="*/ 71 w 141"/>
                <a:gd name="T59" fmla="*/ 46 h 144"/>
                <a:gd name="T60" fmla="*/ 45 w 141"/>
                <a:gd name="T61" fmla="*/ 72 h 144"/>
                <a:gd name="T62" fmla="*/ 71 w 141"/>
                <a:gd name="T63" fmla="*/ 98 h 144"/>
                <a:gd name="T64" fmla="*/ 97 w 141"/>
                <a:gd name="T65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44">
                  <a:moveTo>
                    <a:pt x="127" y="28"/>
                  </a:moveTo>
                  <a:cubicBezTo>
                    <a:pt x="126" y="31"/>
                    <a:pt x="125" y="34"/>
                    <a:pt x="124" y="36"/>
                  </a:cubicBezTo>
                  <a:cubicBezTo>
                    <a:pt x="119" y="47"/>
                    <a:pt x="122" y="55"/>
                    <a:pt x="133" y="59"/>
                  </a:cubicBezTo>
                  <a:cubicBezTo>
                    <a:pt x="141" y="62"/>
                    <a:pt x="141" y="62"/>
                    <a:pt x="141" y="71"/>
                  </a:cubicBezTo>
                  <a:cubicBezTo>
                    <a:pt x="141" y="81"/>
                    <a:pt x="141" y="81"/>
                    <a:pt x="132" y="85"/>
                  </a:cubicBezTo>
                  <a:cubicBezTo>
                    <a:pt x="122" y="89"/>
                    <a:pt x="119" y="97"/>
                    <a:pt x="124" y="107"/>
                  </a:cubicBezTo>
                  <a:cubicBezTo>
                    <a:pt x="128" y="116"/>
                    <a:pt x="128" y="116"/>
                    <a:pt x="121" y="123"/>
                  </a:cubicBezTo>
                  <a:cubicBezTo>
                    <a:pt x="114" y="129"/>
                    <a:pt x="114" y="129"/>
                    <a:pt x="106" y="125"/>
                  </a:cubicBezTo>
                  <a:cubicBezTo>
                    <a:pt x="96" y="121"/>
                    <a:pt x="87" y="124"/>
                    <a:pt x="84" y="135"/>
                  </a:cubicBezTo>
                  <a:cubicBezTo>
                    <a:pt x="80" y="144"/>
                    <a:pt x="80" y="144"/>
                    <a:pt x="71" y="144"/>
                  </a:cubicBezTo>
                  <a:cubicBezTo>
                    <a:pt x="61" y="144"/>
                    <a:pt x="61" y="144"/>
                    <a:pt x="58" y="135"/>
                  </a:cubicBezTo>
                  <a:cubicBezTo>
                    <a:pt x="54" y="124"/>
                    <a:pt x="46" y="121"/>
                    <a:pt x="36" y="126"/>
                  </a:cubicBezTo>
                  <a:cubicBezTo>
                    <a:pt x="28" y="129"/>
                    <a:pt x="28" y="129"/>
                    <a:pt x="21" y="123"/>
                  </a:cubicBezTo>
                  <a:cubicBezTo>
                    <a:pt x="14" y="116"/>
                    <a:pt x="14" y="116"/>
                    <a:pt x="18" y="107"/>
                  </a:cubicBezTo>
                  <a:cubicBezTo>
                    <a:pt x="23" y="97"/>
                    <a:pt x="19" y="89"/>
                    <a:pt x="9" y="85"/>
                  </a:cubicBezTo>
                  <a:cubicBezTo>
                    <a:pt x="0" y="81"/>
                    <a:pt x="0" y="81"/>
                    <a:pt x="0" y="71"/>
                  </a:cubicBezTo>
                  <a:cubicBezTo>
                    <a:pt x="0" y="62"/>
                    <a:pt x="0" y="62"/>
                    <a:pt x="8" y="60"/>
                  </a:cubicBezTo>
                  <a:cubicBezTo>
                    <a:pt x="20" y="55"/>
                    <a:pt x="23" y="47"/>
                    <a:pt x="18" y="36"/>
                  </a:cubicBezTo>
                  <a:cubicBezTo>
                    <a:pt x="14" y="28"/>
                    <a:pt x="14" y="28"/>
                    <a:pt x="20" y="22"/>
                  </a:cubicBezTo>
                  <a:cubicBezTo>
                    <a:pt x="27" y="15"/>
                    <a:pt x="27" y="15"/>
                    <a:pt x="37" y="19"/>
                  </a:cubicBezTo>
                  <a:cubicBezTo>
                    <a:pt x="46" y="23"/>
                    <a:pt x="54" y="20"/>
                    <a:pt x="58" y="10"/>
                  </a:cubicBezTo>
                  <a:cubicBezTo>
                    <a:pt x="62" y="0"/>
                    <a:pt x="62" y="0"/>
                    <a:pt x="73" y="0"/>
                  </a:cubicBezTo>
                  <a:cubicBezTo>
                    <a:pt x="74" y="0"/>
                    <a:pt x="76" y="0"/>
                    <a:pt x="78" y="0"/>
                  </a:cubicBezTo>
                  <a:cubicBezTo>
                    <a:pt x="79" y="1"/>
                    <a:pt x="81" y="2"/>
                    <a:pt x="81" y="3"/>
                  </a:cubicBezTo>
                  <a:cubicBezTo>
                    <a:pt x="83" y="6"/>
                    <a:pt x="83" y="8"/>
                    <a:pt x="84" y="11"/>
                  </a:cubicBezTo>
                  <a:cubicBezTo>
                    <a:pt x="88" y="19"/>
                    <a:pt x="96" y="24"/>
                    <a:pt x="104" y="19"/>
                  </a:cubicBezTo>
                  <a:cubicBezTo>
                    <a:pt x="112" y="14"/>
                    <a:pt x="118" y="16"/>
                    <a:pt x="123" y="23"/>
                  </a:cubicBezTo>
                  <a:cubicBezTo>
                    <a:pt x="124" y="25"/>
                    <a:pt x="126" y="27"/>
                    <a:pt x="127" y="28"/>
                  </a:cubicBezTo>
                  <a:close/>
                  <a:moveTo>
                    <a:pt x="97" y="72"/>
                  </a:moveTo>
                  <a:cubicBezTo>
                    <a:pt x="97" y="58"/>
                    <a:pt x="85" y="46"/>
                    <a:pt x="71" y="46"/>
                  </a:cubicBezTo>
                  <a:cubicBezTo>
                    <a:pt x="57" y="46"/>
                    <a:pt x="45" y="58"/>
                    <a:pt x="45" y="72"/>
                  </a:cubicBezTo>
                  <a:cubicBezTo>
                    <a:pt x="45" y="87"/>
                    <a:pt x="57" y="98"/>
                    <a:pt x="71" y="98"/>
                  </a:cubicBezTo>
                  <a:cubicBezTo>
                    <a:pt x="85" y="98"/>
                    <a:pt x="97" y="86"/>
                    <a:pt x="9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57" name="Freeform 30">
            <a:extLst>
              <a:ext uri="{FF2B5EF4-FFF2-40B4-BE49-F238E27FC236}">
                <a16:creationId xmlns:a16="http://schemas.microsoft.com/office/drawing/2014/main" id="{C3DBD880-8E68-4C20-95E7-8E85DFE9F806}"/>
              </a:ext>
            </a:extLst>
          </p:cNvPr>
          <p:cNvSpPr>
            <a:spLocks noEditPoints="1"/>
          </p:cNvSpPr>
          <p:nvPr/>
        </p:nvSpPr>
        <p:spPr bwMode="auto">
          <a:xfrm>
            <a:off x="457639" y="3329090"/>
            <a:ext cx="690567" cy="585839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6" name="Textfeld 217">
            <a:extLst>
              <a:ext uri="{FF2B5EF4-FFF2-40B4-BE49-F238E27FC236}">
                <a16:creationId xmlns:a16="http://schemas.microsoft.com/office/drawing/2014/main" id="{25500F97-7BD6-4B16-9A2B-B8973A53B88D}"/>
              </a:ext>
            </a:extLst>
          </p:cNvPr>
          <p:cNvSpPr txBox="1"/>
          <p:nvPr/>
        </p:nvSpPr>
        <p:spPr>
          <a:xfrm>
            <a:off x="1679690" y="3038962"/>
            <a:ext cx="2527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</a:rPr>
              <a:t>基本质量数准确度</a:t>
            </a:r>
          </a:p>
          <a:p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</a:rPr>
              <a:t>测量工作流程 </a:t>
            </a:r>
          </a:p>
        </p:txBody>
      </p:sp>
      <p:sp>
        <p:nvSpPr>
          <p:cNvPr id="67" name="Textfeld 217">
            <a:extLst>
              <a:ext uri="{FF2B5EF4-FFF2-40B4-BE49-F238E27FC236}">
                <a16:creationId xmlns:a16="http://schemas.microsoft.com/office/drawing/2014/main" id="{C53700C8-3CFF-41EE-9776-E5905320CC39}"/>
              </a:ext>
            </a:extLst>
          </p:cNvPr>
          <p:cNvSpPr txBox="1"/>
          <p:nvPr/>
        </p:nvSpPr>
        <p:spPr>
          <a:xfrm>
            <a:off x="1647887" y="3663106"/>
            <a:ext cx="2877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创建分析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调谐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源设置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采集和处理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重新处理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</a:t>
            </a: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8" name="Textfeld 217">
            <a:extLst>
              <a:ext uri="{FF2B5EF4-FFF2-40B4-BE49-F238E27FC236}">
                <a16:creationId xmlns:a16="http://schemas.microsoft.com/office/drawing/2014/main" id="{373AB847-E629-494C-B0CF-88BBE59E862F}"/>
              </a:ext>
            </a:extLst>
          </p:cNvPr>
          <p:cNvSpPr txBox="1"/>
          <p:nvPr/>
        </p:nvSpPr>
        <p:spPr>
          <a:xfrm>
            <a:off x="6213117" y="3066155"/>
            <a:ext cx="283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noProof="1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UNIFI </a:t>
            </a:r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</a:rPr>
              <a:t>数据基本管理</a:t>
            </a:r>
          </a:p>
        </p:txBody>
      </p:sp>
      <p:sp>
        <p:nvSpPr>
          <p:cNvPr id="70" name="Freeform 10">
            <a:extLst>
              <a:ext uri="{FF2B5EF4-FFF2-40B4-BE49-F238E27FC236}">
                <a16:creationId xmlns:a16="http://schemas.microsoft.com/office/drawing/2014/main" id="{D60A3D85-3096-4927-BBB4-3EF77889DE22}"/>
              </a:ext>
            </a:extLst>
          </p:cNvPr>
          <p:cNvSpPr>
            <a:spLocks noEditPoints="1"/>
          </p:cNvSpPr>
          <p:nvPr/>
        </p:nvSpPr>
        <p:spPr bwMode="gray">
          <a:xfrm>
            <a:off x="5015498" y="3251246"/>
            <a:ext cx="772289" cy="763933"/>
          </a:xfrm>
          <a:custGeom>
            <a:avLst/>
            <a:gdLst>
              <a:gd name="T0" fmla="*/ 232 w 272"/>
              <a:gd name="T1" fmla="*/ 40 h 272"/>
              <a:gd name="T2" fmla="*/ 272 w 272"/>
              <a:gd name="T3" fmla="*/ 136 h 272"/>
              <a:gd name="T4" fmla="*/ 232 w 272"/>
              <a:gd name="T5" fmla="*/ 233 h 272"/>
              <a:gd name="T6" fmla="*/ 136 w 272"/>
              <a:gd name="T7" fmla="*/ 272 h 272"/>
              <a:gd name="T8" fmla="*/ 39 w 272"/>
              <a:gd name="T9" fmla="*/ 233 h 272"/>
              <a:gd name="T10" fmla="*/ 0 w 272"/>
              <a:gd name="T11" fmla="*/ 136 h 272"/>
              <a:gd name="T12" fmla="*/ 39 w 272"/>
              <a:gd name="T13" fmla="*/ 40 h 272"/>
              <a:gd name="T14" fmla="*/ 136 w 272"/>
              <a:gd name="T15" fmla="*/ 0 h 272"/>
              <a:gd name="T16" fmla="*/ 232 w 272"/>
              <a:gd name="T17" fmla="*/ 40 h 272"/>
              <a:gd name="T18" fmla="*/ 220 w 272"/>
              <a:gd name="T19" fmla="*/ 221 h 272"/>
              <a:gd name="T20" fmla="*/ 252 w 272"/>
              <a:gd name="T21" fmla="*/ 160 h 272"/>
              <a:gd name="T22" fmla="*/ 243 w 272"/>
              <a:gd name="T23" fmla="*/ 156 h 272"/>
              <a:gd name="T24" fmla="*/ 212 w 272"/>
              <a:gd name="T25" fmla="*/ 142 h 272"/>
              <a:gd name="T26" fmla="*/ 179 w 272"/>
              <a:gd name="T27" fmla="*/ 153 h 272"/>
              <a:gd name="T28" fmla="*/ 201 w 272"/>
              <a:gd name="T29" fmla="*/ 162 h 272"/>
              <a:gd name="T30" fmla="*/ 169 w 272"/>
              <a:gd name="T31" fmla="*/ 238 h 272"/>
              <a:gd name="T32" fmla="*/ 129 w 272"/>
              <a:gd name="T33" fmla="*/ 234 h 272"/>
              <a:gd name="T34" fmla="*/ 108 w 272"/>
              <a:gd name="T35" fmla="*/ 172 h 272"/>
              <a:gd name="T36" fmla="*/ 63 w 272"/>
              <a:gd name="T37" fmla="*/ 147 h 272"/>
              <a:gd name="T38" fmla="*/ 85 w 272"/>
              <a:gd name="T39" fmla="*/ 104 h 272"/>
              <a:gd name="T40" fmla="*/ 142 w 272"/>
              <a:gd name="T41" fmla="*/ 123 h 272"/>
              <a:gd name="T42" fmla="*/ 171 w 272"/>
              <a:gd name="T43" fmla="*/ 104 h 272"/>
              <a:gd name="T44" fmla="*/ 170 w 272"/>
              <a:gd name="T45" fmla="*/ 85 h 272"/>
              <a:gd name="T46" fmla="*/ 157 w 272"/>
              <a:gd name="T47" fmla="*/ 106 h 272"/>
              <a:gd name="T48" fmla="*/ 112 w 272"/>
              <a:gd name="T49" fmla="*/ 86 h 272"/>
              <a:gd name="T50" fmla="*/ 100 w 272"/>
              <a:gd name="T51" fmla="*/ 88 h 272"/>
              <a:gd name="T52" fmla="*/ 99 w 272"/>
              <a:gd name="T53" fmla="*/ 76 h 272"/>
              <a:gd name="T54" fmla="*/ 118 w 272"/>
              <a:gd name="T55" fmla="*/ 65 h 272"/>
              <a:gd name="T56" fmla="*/ 147 w 272"/>
              <a:gd name="T57" fmla="*/ 65 h 272"/>
              <a:gd name="T58" fmla="*/ 135 w 272"/>
              <a:gd name="T59" fmla="*/ 56 h 272"/>
              <a:gd name="T60" fmla="*/ 157 w 272"/>
              <a:gd name="T61" fmla="*/ 32 h 272"/>
              <a:gd name="T62" fmla="*/ 168 w 272"/>
              <a:gd name="T63" fmla="*/ 30 h 272"/>
              <a:gd name="T64" fmla="*/ 187 w 272"/>
              <a:gd name="T65" fmla="*/ 29 h 272"/>
              <a:gd name="T66" fmla="*/ 136 w 272"/>
              <a:gd name="T67" fmla="*/ 17 h 272"/>
              <a:gd name="T68" fmla="*/ 65 w 272"/>
              <a:gd name="T69" fmla="*/ 41 h 272"/>
              <a:gd name="T70" fmla="*/ 68 w 272"/>
              <a:gd name="T71" fmla="*/ 51 h 272"/>
              <a:gd name="T72" fmla="*/ 32 w 272"/>
              <a:gd name="T73" fmla="*/ 77 h 272"/>
              <a:gd name="T74" fmla="*/ 18 w 272"/>
              <a:gd name="T75" fmla="*/ 120 h 272"/>
              <a:gd name="T76" fmla="*/ 30 w 272"/>
              <a:gd name="T77" fmla="*/ 134 h 272"/>
              <a:gd name="T78" fmla="*/ 18 w 272"/>
              <a:gd name="T79" fmla="*/ 156 h 272"/>
              <a:gd name="T80" fmla="*/ 51 w 272"/>
              <a:gd name="T81" fmla="*/ 221 h 272"/>
              <a:gd name="T82" fmla="*/ 136 w 272"/>
              <a:gd name="T83" fmla="*/ 255 h 272"/>
              <a:gd name="T84" fmla="*/ 220 w 272"/>
              <a:gd name="T85" fmla="*/ 22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72">
                <a:moveTo>
                  <a:pt x="232" y="40"/>
                </a:moveTo>
                <a:cubicBezTo>
                  <a:pt x="257" y="66"/>
                  <a:pt x="272" y="100"/>
                  <a:pt x="272" y="136"/>
                </a:cubicBezTo>
                <a:cubicBezTo>
                  <a:pt x="272" y="173"/>
                  <a:pt x="257" y="207"/>
                  <a:pt x="232" y="233"/>
                </a:cubicBezTo>
                <a:cubicBezTo>
                  <a:pt x="206" y="258"/>
                  <a:pt x="172" y="272"/>
                  <a:pt x="136" y="272"/>
                </a:cubicBezTo>
                <a:cubicBezTo>
                  <a:pt x="99" y="272"/>
                  <a:pt x="65" y="258"/>
                  <a:pt x="39" y="233"/>
                </a:cubicBezTo>
                <a:cubicBezTo>
                  <a:pt x="14" y="207"/>
                  <a:pt x="0" y="173"/>
                  <a:pt x="0" y="136"/>
                </a:cubicBezTo>
                <a:cubicBezTo>
                  <a:pt x="0" y="100"/>
                  <a:pt x="14" y="66"/>
                  <a:pt x="39" y="40"/>
                </a:cubicBezTo>
                <a:cubicBezTo>
                  <a:pt x="65" y="15"/>
                  <a:pt x="99" y="0"/>
                  <a:pt x="136" y="0"/>
                </a:cubicBezTo>
                <a:cubicBezTo>
                  <a:pt x="172" y="0"/>
                  <a:pt x="206" y="15"/>
                  <a:pt x="232" y="40"/>
                </a:cubicBezTo>
                <a:close/>
                <a:moveTo>
                  <a:pt x="220" y="221"/>
                </a:moveTo>
                <a:cubicBezTo>
                  <a:pt x="236" y="204"/>
                  <a:pt x="248" y="183"/>
                  <a:pt x="252" y="160"/>
                </a:cubicBezTo>
                <a:cubicBezTo>
                  <a:pt x="249" y="166"/>
                  <a:pt x="245" y="167"/>
                  <a:pt x="243" y="156"/>
                </a:cubicBezTo>
                <a:cubicBezTo>
                  <a:pt x="241" y="136"/>
                  <a:pt x="223" y="149"/>
                  <a:pt x="212" y="142"/>
                </a:cubicBezTo>
                <a:cubicBezTo>
                  <a:pt x="200" y="150"/>
                  <a:pt x="174" y="127"/>
                  <a:pt x="179" y="153"/>
                </a:cubicBezTo>
                <a:cubicBezTo>
                  <a:pt x="185" y="165"/>
                  <a:pt x="216" y="137"/>
                  <a:pt x="201" y="162"/>
                </a:cubicBezTo>
                <a:cubicBezTo>
                  <a:pt x="191" y="179"/>
                  <a:pt x="165" y="218"/>
                  <a:pt x="169" y="238"/>
                </a:cubicBezTo>
                <a:cubicBezTo>
                  <a:pt x="169" y="267"/>
                  <a:pt x="139" y="244"/>
                  <a:pt x="129" y="234"/>
                </a:cubicBezTo>
                <a:cubicBezTo>
                  <a:pt x="122" y="215"/>
                  <a:pt x="126" y="181"/>
                  <a:pt x="108" y="172"/>
                </a:cubicBezTo>
                <a:cubicBezTo>
                  <a:pt x="88" y="171"/>
                  <a:pt x="71" y="169"/>
                  <a:pt x="63" y="147"/>
                </a:cubicBezTo>
                <a:cubicBezTo>
                  <a:pt x="59" y="131"/>
                  <a:pt x="68" y="107"/>
                  <a:pt x="85" y="104"/>
                </a:cubicBezTo>
                <a:cubicBezTo>
                  <a:pt x="110" y="88"/>
                  <a:pt x="119" y="122"/>
                  <a:pt x="142" y="123"/>
                </a:cubicBezTo>
                <a:cubicBezTo>
                  <a:pt x="150" y="115"/>
                  <a:pt x="169" y="113"/>
                  <a:pt x="171" y="104"/>
                </a:cubicBezTo>
                <a:cubicBezTo>
                  <a:pt x="156" y="101"/>
                  <a:pt x="191" y="91"/>
                  <a:pt x="170" y="85"/>
                </a:cubicBezTo>
                <a:cubicBezTo>
                  <a:pt x="158" y="87"/>
                  <a:pt x="151" y="97"/>
                  <a:pt x="157" y="106"/>
                </a:cubicBezTo>
                <a:cubicBezTo>
                  <a:pt x="134" y="112"/>
                  <a:pt x="134" y="74"/>
                  <a:pt x="112" y="86"/>
                </a:cubicBezTo>
                <a:cubicBezTo>
                  <a:pt x="112" y="105"/>
                  <a:pt x="77" y="92"/>
                  <a:pt x="100" y="88"/>
                </a:cubicBezTo>
                <a:cubicBezTo>
                  <a:pt x="108" y="85"/>
                  <a:pt x="87" y="75"/>
                  <a:pt x="99" y="76"/>
                </a:cubicBezTo>
                <a:cubicBezTo>
                  <a:pt x="104" y="76"/>
                  <a:pt x="123" y="69"/>
                  <a:pt x="118" y="65"/>
                </a:cubicBezTo>
                <a:cubicBezTo>
                  <a:pt x="128" y="59"/>
                  <a:pt x="137" y="81"/>
                  <a:pt x="147" y="65"/>
                </a:cubicBezTo>
                <a:cubicBezTo>
                  <a:pt x="155" y="52"/>
                  <a:pt x="144" y="50"/>
                  <a:pt x="135" y="56"/>
                </a:cubicBezTo>
                <a:cubicBezTo>
                  <a:pt x="130" y="50"/>
                  <a:pt x="144" y="38"/>
                  <a:pt x="157" y="32"/>
                </a:cubicBezTo>
                <a:cubicBezTo>
                  <a:pt x="161" y="31"/>
                  <a:pt x="165" y="30"/>
                  <a:pt x="168" y="30"/>
                </a:cubicBezTo>
                <a:cubicBezTo>
                  <a:pt x="174" y="37"/>
                  <a:pt x="186" y="39"/>
                  <a:pt x="187" y="29"/>
                </a:cubicBezTo>
                <a:cubicBezTo>
                  <a:pt x="171" y="21"/>
                  <a:pt x="154" y="17"/>
                  <a:pt x="136" y="17"/>
                </a:cubicBezTo>
                <a:cubicBezTo>
                  <a:pt x="110" y="17"/>
                  <a:pt x="85" y="26"/>
                  <a:pt x="65" y="41"/>
                </a:cubicBezTo>
                <a:cubicBezTo>
                  <a:pt x="70" y="43"/>
                  <a:pt x="73" y="47"/>
                  <a:pt x="68" y="51"/>
                </a:cubicBezTo>
                <a:cubicBezTo>
                  <a:pt x="64" y="63"/>
                  <a:pt x="47" y="79"/>
                  <a:pt x="32" y="77"/>
                </a:cubicBezTo>
                <a:cubicBezTo>
                  <a:pt x="25" y="90"/>
                  <a:pt x="20" y="104"/>
                  <a:pt x="18" y="120"/>
                </a:cubicBezTo>
                <a:cubicBezTo>
                  <a:pt x="30" y="124"/>
                  <a:pt x="33" y="132"/>
                  <a:pt x="30" y="134"/>
                </a:cubicBezTo>
                <a:cubicBezTo>
                  <a:pt x="24" y="140"/>
                  <a:pt x="20" y="147"/>
                  <a:pt x="18" y="156"/>
                </a:cubicBezTo>
                <a:cubicBezTo>
                  <a:pt x="22" y="180"/>
                  <a:pt x="34" y="203"/>
                  <a:pt x="51" y="221"/>
                </a:cubicBezTo>
                <a:cubicBezTo>
                  <a:pt x="74" y="243"/>
                  <a:pt x="104" y="255"/>
                  <a:pt x="136" y="255"/>
                </a:cubicBezTo>
                <a:cubicBezTo>
                  <a:pt x="167" y="255"/>
                  <a:pt x="197" y="243"/>
                  <a:pt x="220" y="2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6" name="Rechteck 72">
            <a:extLst>
              <a:ext uri="{FF2B5EF4-FFF2-40B4-BE49-F238E27FC236}">
                <a16:creationId xmlns:a16="http://schemas.microsoft.com/office/drawing/2014/main" id="{993D7315-D079-4C06-B9CD-337B8A960CA8}"/>
              </a:ext>
            </a:extLst>
          </p:cNvPr>
          <p:cNvSpPr/>
          <p:nvPr/>
        </p:nvSpPr>
        <p:spPr>
          <a:xfrm>
            <a:off x="6213757" y="871271"/>
            <a:ext cx="2869227" cy="19767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7" name="Textfeld 217">
            <a:extLst>
              <a:ext uri="{FF2B5EF4-FFF2-40B4-BE49-F238E27FC236}">
                <a16:creationId xmlns:a16="http://schemas.microsoft.com/office/drawing/2014/main" id="{20BCC204-8505-4BF5-BF95-271729A57DD9}"/>
              </a:ext>
            </a:extLst>
          </p:cNvPr>
          <p:cNvSpPr txBox="1"/>
          <p:nvPr/>
        </p:nvSpPr>
        <p:spPr>
          <a:xfrm>
            <a:off x="6245015" y="1103950"/>
            <a:ext cx="2708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noProof="1">
                <a:latin typeface="Arial" panose="020B0604020202020204" pitchFamily="34" charset="0"/>
                <a:ea typeface="Source Han Sans CN Regular" panose="020B0500000000000000" pitchFamily="34" charset="-128"/>
                <a:hlinkClick r:id="rId6" action="ppaction://hlinksldjump"/>
              </a:rPr>
              <a:t>System console </a:t>
            </a:r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  <a:hlinkClick r:id="rId6" action="ppaction://hlinksldjump"/>
              </a:rPr>
              <a:t>和启动</a:t>
            </a:r>
          </a:p>
        </p:txBody>
      </p:sp>
      <p:sp>
        <p:nvSpPr>
          <p:cNvPr id="38" name="Textfeld 217">
            <a:extLst>
              <a:ext uri="{FF2B5EF4-FFF2-40B4-BE49-F238E27FC236}">
                <a16:creationId xmlns:a16="http://schemas.microsoft.com/office/drawing/2014/main" id="{EDEA5BE2-01CF-47FA-8B29-999FBFADFAFA}"/>
              </a:ext>
            </a:extLst>
          </p:cNvPr>
          <p:cNvSpPr txBox="1"/>
          <p:nvPr/>
        </p:nvSpPr>
        <p:spPr>
          <a:xfrm>
            <a:off x="6205805" y="1463085"/>
            <a:ext cx="2877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" action="ppaction://noaction"/>
              </a:rPr>
              <a:t>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" action="ppaction://noaction"/>
              </a:rPr>
              <a:t>仪器设置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准备和液相设置</a:t>
            </a: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</p:txBody>
      </p:sp>
      <p:sp>
        <p:nvSpPr>
          <p:cNvPr id="39" name="Rechteck 74">
            <a:extLst>
              <a:ext uri="{FF2B5EF4-FFF2-40B4-BE49-F238E27FC236}">
                <a16:creationId xmlns:a16="http://schemas.microsoft.com/office/drawing/2014/main" id="{0F07639E-2176-444A-A465-F735B8EF28D5}"/>
              </a:ext>
            </a:extLst>
          </p:cNvPr>
          <p:cNvSpPr/>
          <p:nvPr/>
        </p:nvSpPr>
        <p:spPr>
          <a:xfrm>
            <a:off x="4608622" y="871271"/>
            <a:ext cx="1511719" cy="19767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grpSp>
        <p:nvGrpSpPr>
          <p:cNvPr id="40" name="Gruppieren 95">
            <a:extLst>
              <a:ext uri="{FF2B5EF4-FFF2-40B4-BE49-F238E27FC236}">
                <a16:creationId xmlns:a16="http://schemas.microsoft.com/office/drawing/2014/main" id="{A82A2AC1-C681-4641-85C3-656F9C818A11}"/>
              </a:ext>
            </a:extLst>
          </p:cNvPr>
          <p:cNvGrpSpPr/>
          <p:nvPr/>
        </p:nvGrpSpPr>
        <p:grpSpPr>
          <a:xfrm>
            <a:off x="4960824" y="1462977"/>
            <a:ext cx="820113" cy="921972"/>
            <a:chOff x="9233637" y="3392838"/>
            <a:chExt cx="486305" cy="568843"/>
          </a:xfrm>
          <a:solidFill>
            <a:schemeClr val="bg1"/>
          </a:solidFill>
        </p:grpSpPr>
        <p:sp>
          <p:nvSpPr>
            <p:cNvPr id="54" name="Freeform 1462">
              <a:extLst>
                <a:ext uri="{FF2B5EF4-FFF2-40B4-BE49-F238E27FC236}">
                  <a16:creationId xmlns:a16="http://schemas.microsoft.com/office/drawing/2014/main" id="{61C2CD53-CCDF-4ECC-AE0F-3128E5FA9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5" name="Freeform 1464">
              <a:extLst>
                <a:ext uri="{FF2B5EF4-FFF2-40B4-BE49-F238E27FC236}">
                  <a16:creationId xmlns:a16="http://schemas.microsoft.com/office/drawing/2014/main" id="{B2BD7547-237F-4E6B-8F7E-3417FBDE1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6" name="Freeform 1465">
              <a:extLst>
                <a:ext uri="{FF2B5EF4-FFF2-40B4-BE49-F238E27FC236}">
                  <a16:creationId xmlns:a16="http://schemas.microsoft.com/office/drawing/2014/main" id="{6324D516-1333-4947-86C1-9790B3357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8" name="Freeform 1466">
              <a:extLst>
                <a:ext uri="{FF2B5EF4-FFF2-40B4-BE49-F238E27FC236}">
                  <a16:creationId xmlns:a16="http://schemas.microsoft.com/office/drawing/2014/main" id="{145A4ABE-5C53-4131-A911-DBF5CAFFF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9" name="Freeform 1467">
              <a:extLst>
                <a:ext uri="{FF2B5EF4-FFF2-40B4-BE49-F238E27FC236}">
                  <a16:creationId xmlns:a16="http://schemas.microsoft.com/office/drawing/2014/main" id="{0722628B-C801-4B7A-B00B-59C7022D6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60" name="Freeform 1468">
              <a:extLst>
                <a:ext uri="{FF2B5EF4-FFF2-40B4-BE49-F238E27FC236}">
                  <a16:creationId xmlns:a16="http://schemas.microsoft.com/office/drawing/2014/main" id="{8F9EF896-EB7E-4DA1-A9CD-A67DA8367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61" name="Freeform 1469">
              <a:extLst>
                <a:ext uri="{FF2B5EF4-FFF2-40B4-BE49-F238E27FC236}">
                  <a16:creationId xmlns:a16="http://schemas.microsoft.com/office/drawing/2014/main" id="{FB53E020-DA84-47F1-9489-D262BEBE5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1C6F21-0580-453B-B94A-B5D39D8F2F28}"/>
              </a:ext>
            </a:extLst>
          </p:cNvPr>
          <p:cNvSpPr txBox="1"/>
          <p:nvPr/>
        </p:nvSpPr>
        <p:spPr>
          <a:xfrm>
            <a:off x="7121633" y="1883305"/>
            <a:ext cx="1513883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9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I-Class PLUS</a:t>
            </a:r>
            <a:endParaRPr lang="en-US" altLang="zh-CN" sz="900" dirty="0">
              <a:latin typeface="Arial" panose="020B0604020202020204" pitchFamily="34" charset="0"/>
              <a:ea typeface="Source Han Sans CN Regular" panose="020B0500000000000000" pitchFamily="34" charset="-128"/>
              <a:hlinkClick r:id="rId7" action="ppaction://hlinksldjump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17A595-7C9A-48D1-8318-D9B7128597FA}"/>
              </a:ext>
            </a:extLst>
          </p:cNvPr>
          <p:cNvSpPr txBox="1"/>
          <p:nvPr/>
        </p:nvSpPr>
        <p:spPr>
          <a:xfrm>
            <a:off x="7121633" y="2056266"/>
            <a:ext cx="1831536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9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H-Class (BIO) PLUS</a:t>
            </a:r>
            <a:endParaRPr lang="en-US" altLang="zh-CN" sz="900" dirty="0">
              <a:latin typeface="Arial" panose="020B0604020202020204" pitchFamily="34" charset="0"/>
              <a:ea typeface="Source Han Sans CN Regular" panose="020B0500000000000000" pitchFamily="34" charset="-128"/>
              <a:hlinkClick r:id="rId8" action="ppaction://hlinksldjump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EEAC5F-4566-4654-95B5-CF8373FC1466}"/>
              </a:ext>
            </a:extLst>
          </p:cNvPr>
          <p:cNvSpPr txBox="1"/>
          <p:nvPr/>
        </p:nvSpPr>
        <p:spPr>
          <a:xfrm>
            <a:off x="7121633" y="2243282"/>
            <a:ext cx="1513883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9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Premier BSM</a:t>
            </a:r>
            <a:endParaRPr lang="en-US" altLang="zh-CN" sz="900" dirty="0">
              <a:latin typeface="Arial" panose="020B0604020202020204" pitchFamily="34" charset="0"/>
              <a:ea typeface="Source Han Sans CN Regular" panose="020B0500000000000000" pitchFamily="34" charset="-128"/>
              <a:hlinkClick r:id="rId7" action="ppaction://hlinksldjump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837F9B-E4E9-431C-94FF-C29DFDD72787}"/>
              </a:ext>
            </a:extLst>
          </p:cNvPr>
          <p:cNvSpPr txBox="1"/>
          <p:nvPr/>
        </p:nvSpPr>
        <p:spPr>
          <a:xfrm>
            <a:off x="7121633" y="2416221"/>
            <a:ext cx="1513883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9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Premier QSM</a:t>
            </a:r>
            <a:endParaRPr lang="en-US" altLang="zh-CN" sz="900" dirty="0">
              <a:latin typeface="Arial" panose="020B0604020202020204" pitchFamily="34" charset="0"/>
              <a:ea typeface="Source Han Sans CN Regular" panose="020B0500000000000000" pitchFamily="34" charset="-128"/>
              <a:hlinkClick r:id="rId8" action="ppaction://hlinksldjump"/>
            </a:endParaRPr>
          </a:p>
        </p:txBody>
      </p:sp>
      <p:sp>
        <p:nvSpPr>
          <p:cNvPr id="41" name="Action Button: Return 4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FE8885D-660F-4A6A-9788-E05402894239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598A70-1B46-49B2-8997-D9849C2E83D8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9" action="ppaction://hlinksldjump"/>
              </a:rPr>
              <a:t>返回主页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EFF4C81C-43C6-4DB6-961D-99D48F52E0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3262" y="230477"/>
            <a:ext cx="1075478" cy="632523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941CC893-C9B0-4261-9EDE-2F99154ED877}"/>
              </a:ext>
            </a:extLst>
          </p:cNvPr>
          <p:cNvSpPr/>
          <p:nvPr/>
        </p:nvSpPr>
        <p:spPr>
          <a:xfrm>
            <a:off x="16989" y="2898240"/>
            <a:ext cx="4523206" cy="1687386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0227A28-5FCC-4FA6-AF1F-EA6FF0303A44}"/>
              </a:ext>
            </a:extLst>
          </p:cNvPr>
          <p:cNvSpPr/>
          <p:nvPr/>
        </p:nvSpPr>
        <p:spPr>
          <a:xfrm>
            <a:off x="4566179" y="867511"/>
            <a:ext cx="4523206" cy="2104687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75" name="Textfeld 217">
            <a:extLst>
              <a:ext uri="{FF2B5EF4-FFF2-40B4-BE49-F238E27FC236}">
                <a16:creationId xmlns:a16="http://schemas.microsoft.com/office/drawing/2014/main" id="{1852C66F-DC51-4260-BD2C-A1306825A0AC}"/>
              </a:ext>
            </a:extLst>
          </p:cNvPr>
          <p:cNvSpPr txBox="1"/>
          <p:nvPr/>
        </p:nvSpPr>
        <p:spPr>
          <a:xfrm>
            <a:off x="6206812" y="3719887"/>
            <a:ext cx="287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用户管理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数据和文件夹管理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数据库管理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A15807E-F621-4D2F-B1DF-F48E31138C17}"/>
              </a:ext>
            </a:extLst>
          </p:cNvPr>
          <p:cNvSpPr/>
          <p:nvPr/>
        </p:nvSpPr>
        <p:spPr>
          <a:xfrm>
            <a:off x="4566179" y="2891066"/>
            <a:ext cx="4560832" cy="1687386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BD8408-110D-F5C9-A794-D44A78CA1EE5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26CD55-1D9F-4848-B5AF-5BC2B0C5373B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11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11"/>
                </a:rPr>
                <a:t>（沃特世）知识数据库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A4E5F98-979F-2D26-6388-AB96B1769FEB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055B622-94A3-6BEF-F8E9-43218D42E12F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9951A25-1BA7-1F93-B3F5-913B94019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E551916-CFA8-0887-3BC3-908DCE152D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D1727D6-CDEB-9E10-FF03-7CD821E3D0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00EC231-F926-F7D0-DED7-F241F9616C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E86846F-7161-4C08-3817-BBBE04C8AE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B369B15-E542-B44D-D8FF-4BF661690D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8743078-8391-D243-389F-1F94867079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B86B530-7CE0-82A6-7BD8-2408D7F439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A592D34-DFC6-A64C-711E-13A0116568AE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9643C221-08AC-37FC-A396-D09A093E827C}"/>
                  </a:ext>
                </a:extLst>
              </p:cNvPr>
              <p:cNvCxnSpPr>
                <a:stCxn id="84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69780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30">
            <a:extLst>
              <a:ext uri="{FF2B5EF4-FFF2-40B4-BE49-F238E27FC236}">
                <a16:creationId xmlns:a16="http://schemas.microsoft.com/office/drawing/2014/main" id="{21B341F3-0B76-4D0F-9C0D-BC0CAF28348E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查看分析方法 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715" y="1760067"/>
            <a:ext cx="2634541" cy="22755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分析中心已生成。单击</a:t>
            </a:r>
            <a:r>
              <a:rPr lang="zh-CN" altLang="en-US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Edit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（编辑）。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Analysis method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（分析方法）。</a:t>
            </a: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4827AF8E-F6E7-4C4A-9632-F7CF5DF77C0E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206214-323B-4E1B-AED1-3EDE612CC9B4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B0A57-D20A-4F9D-974F-0AC7B36AA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197" y="1268007"/>
            <a:ext cx="5370517" cy="321893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B589D52-5ED5-4D2A-AC35-29B7FC89D9AA}"/>
              </a:ext>
            </a:extLst>
          </p:cNvPr>
          <p:cNvSpPr/>
          <p:nvPr/>
        </p:nvSpPr>
        <p:spPr>
          <a:xfrm>
            <a:off x="8221649" y="1554496"/>
            <a:ext cx="174811" cy="2055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2" name="Arrow: Left 41">
            <a:extLst>
              <a:ext uri="{FF2B5EF4-FFF2-40B4-BE49-F238E27FC236}">
                <a16:creationId xmlns:a16="http://schemas.microsoft.com/office/drawing/2014/main" id="{2D7C638C-CBA3-4FAC-AD29-B79D203B14C3}"/>
              </a:ext>
            </a:extLst>
          </p:cNvPr>
          <p:cNvSpPr/>
          <p:nvPr/>
        </p:nvSpPr>
        <p:spPr>
          <a:xfrm rot="19143910">
            <a:off x="7849868" y="1820332"/>
            <a:ext cx="403481" cy="167149"/>
          </a:xfrm>
          <a:prstGeom prst="leftArrow">
            <a:avLst/>
          </a:prstGeom>
          <a:solidFill>
            <a:srgbClr val="FF0000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EEA3CA-080D-4880-A3AC-D31FECC02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610" y="2074571"/>
            <a:ext cx="1913304" cy="70200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0C48431-734D-497A-9661-6A6B03D2CB46}"/>
              </a:ext>
            </a:extLst>
          </p:cNvPr>
          <p:cNvSpPr/>
          <p:nvPr/>
        </p:nvSpPr>
        <p:spPr>
          <a:xfrm>
            <a:off x="6122592" y="2465514"/>
            <a:ext cx="1721852" cy="3110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75F7AA57-923C-4669-B829-7D0244CF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和分析方法</a:t>
            </a:r>
          </a:p>
        </p:txBody>
      </p:sp>
      <p:sp>
        <p:nvSpPr>
          <p:cNvPr id="49" name="Text Placeholder 1">
            <a:extLst>
              <a:ext uri="{FF2B5EF4-FFF2-40B4-BE49-F238E27FC236}">
                <a16:creationId xmlns:a16="http://schemas.microsoft.com/office/drawing/2014/main" id="{6FB87ABB-9221-4735-AEAB-9961E9E395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center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（分析中心）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A3664FE-FC8D-47BE-A898-F26BCBFF1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687BAC-F3C5-0C39-1D9F-54BE8035C59A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ADBBCF-EF5A-E867-4CA3-F73DCF5FA3F0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（沃特世）知识数据库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7F50A93-1A5F-9391-0666-DB47871C4D48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339992-41A5-7719-8B2C-78AFA4194F91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2F676A01-F860-F73A-ABA0-123538916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99481CE-17B3-2E25-E91F-C043B4CE39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496F26D-7CC6-947F-FA98-4592CC6A62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877C436-F4C0-4DCE-BA74-646B30B20D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7F4970B-A41E-2DBD-2AD0-FC26FA0F3B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DA041B2-20BC-24FF-2EA5-8C257E455D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C02D2AE-4CCF-BE3C-629E-441AEB87E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2FCB290-8462-6CB9-7394-EE06070563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2846FE5-5325-6D0A-ED93-14741DAD8FF3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2464881-4C35-ACBE-BF74-A0092155E74F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49747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30">
            <a:extLst>
              <a:ext uri="{FF2B5EF4-FFF2-40B4-BE49-F238E27FC236}">
                <a16:creationId xmlns:a16="http://schemas.microsoft.com/office/drawing/2014/main" id="{2F931F40-62C7-494D-BC36-F84BFF4953D3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查看分析方法 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716" y="1760067"/>
            <a:ext cx="3057831" cy="22755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分析中心已生成。单击</a:t>
            </a:r>
            <a:r>
              <a:rPr lang="zh-CN" altLang="en-US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Edit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（编辑）。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Analysis method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（分析方法）。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分析方法编辑器将打开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Purpose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（用途）页面。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Manage Components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（管理成分）以访问有关目标质量数离子的信息。</a:t>
            </a: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4827AF8E-F6E7-4C4A-9632-F7CF5DF77C0E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206214-323B-4E1B-AED1-3EDE612CC9B4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3287C1-45CD-4E06-B7B7-EE9771DC3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916" y="1251131"/>
            <a:ext cx="5386369" cy="2814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1B27EB-6081-4B73-9FF8-5970EEF127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163"/>
          <a:stretch/>
        </p:blipFill>
        <p:spPr>
          <a:xfrm>
            <a:off x="4479943" y="2016821"/>
            <a:ext cx="4511322" cy="35126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13DCA34-5E38-4575-A80A-7D3FD0731322}"/>
              </a:ext>
            </a:extLst>
          </p:cNvPr>
          <p:cNvSpPr/>
          <p:nvPr/>
        </p:nvSpPr>
        <p:spPr>
          <a:xfrm>
            <a:off x="3461080" y="1427691"/>
            <a:ext cx="1120784" cy="173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5" name="Arrow: Left 44">
            <a:extLst>
              <a:ext uri="{FF2B5EF4-FFF2-40B4-BE49-F238E27FC236}">
                <a16:creationId xmlns:a16="http://schemas.microsoft.com/office/drawing/2014/main" id="{C97BB8F7-33C6-4BFE-B366-15D967897CE5}"/>
              </a:ext>
            </a:extLst>
          </p:cNvPr>
          <p:cNvSpPr/>
          <p:nvPr/>
        </p:nvSpPr>
        <p:spPr>
          <a:xfrm rot="12914120">
            <a:off x="4572770" y="1693682"/>
            <a:ext cx="403481" cy="167149"/>
          </a:xfrm>
          <a:prstGeom prst="leftArrow">
            <a:avLst/>
          </a:prstGeom>
          <a:solidFill>
            <a:srgbClr val="FF0000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9AF85E2-A988-48E8-BA63-9041B0819612}"/>
              </a:ext>
            </a:extLst>
          </p:cNvPr>
          <p:cNvSpPr/>
          <p:nvPr/>
        </p:nvSpPr>
        <p:spPr>
          <a:xfrm>
            <a:off x="3503919" y="2172426"/>
            <a:ext cx="575244" cy="77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7" name="Arrow: Left 46">
            <a:extLst>
              <a:ext uri="{FF2B5EF4-FFF2-40B4-BE49-F238E27FC236}">
                <a16:creationId xmlns:a16="http://schemas.microsoft.com/office/drawing/2014/main" id="{8C49ADA1-5D1F-4678-8735-661C13C55CAF}"/>
              </a:ext>
            </a:extLst>
          </p:cNvPr>
          <p:cNvSpPr/>
          <p:nvPr/>
        </p:nvSpPr>
        <p:spPr>
          <a:xfrm rot="14511425">
            <a:off x="3840635" y="2388663"/>
            <a:ext cx="403481" cy="167149"/>
          </a:xfrm>
          <a:prstGeom prst="leftArrow">
            <a:avLst/>
          </a:prstGeom>
          <a:solidFill>
            <a:srgbClr val="FF0000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4815DF-42DA-4C64-B861-76C8D58A5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117" y="2705945"/>
            <a:ext cx="2074596" cy="34576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51" name="Title 2">
            <a:extLst>
              <a:ext uri="{FF2B5EF4-FFF2-40B4-BE49-F238E27FC236}">
                <a16:creationId xmlns:a16="http://schemas.microsoft.com/office/drawing/2014/main" id="{4E8B2C41-34B5-4638-8B7B-C70CD23B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和分析方法</a:t>
            </a:r>
          </a:p>
        </p:txBody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893D5D24-BC76-4290-877A-83EC37BB9B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method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（分析方法）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7B794F9-7DB1-40A4-9DBF-6FE05DBD84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8D3FE90-ADD0-3756-0204-40836E10AAEC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656B5FA-1866-B460-9302-81919865F4BC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8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8"/>
                </a:rPr>
                <a:t>（沃特世）知识数据库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64DE9B1-DFC6-C043-9457-F5656C247C96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E05ACC-5CAF-5F95-EB4E-97DC667961C8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A4DD374-656B-C29E-1F29-728E076A17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B870119-6F46-FE92-F8BF-8EABE16EA1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382DADF-E456-B328-3684-DF53F9E14A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D61B45A-ABD2-BDAB-0353-44685BB761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9DAEB3F-E1AA-B82B-886D-64D5E50264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58927FA-8275-2CF2-4F05-0046C2F7F0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1410A6B-43EE-AD16-9FA7-48D74DB071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F319E46-B00B-CB0F-A85E-29C1F7D380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24F233A-45A8-B85A-159B-A56B09DB1A2C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18E1386-F790-DC19-3EFE-43981DE6030E}"/>
                  </a:ext>
                </a:extLst>
              </p:cNvPr>
              <p:cNvCxnSpPr>
                <a:stCxn id="17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93795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30">
            <a:extLst>
              <a:ext uri="{FF2B5EF4-FFF2-40B4-BE49-F238E27FC236}">
                <a16:creationId xmlns:a16="http://schemas.microsoft.com/office/drawing/2014/main" id="{B00F7E40-C934-4B47-9691-5598E48DC6AF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查看分析方法 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715" y="1760067"/>
            <a:ext cx="4807171" cy="22755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查看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Manage Components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（管理成分）表：</a:t>
            </a: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4827AF8E-F6E7-4C4A-9632-F7CF5DF77C0E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206214-323B-4E1B-AED1-3EDE612CC9B4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32B1B-DF8A-42AD-95CD-77569213E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00" y="2325049"/>
            <a:ext cx="8048531" cy="2036285"/>
          </a:xfrm>
          <a:prstGeom prst="rect">
            <a:avLst/>
          </a:prstGeom>
        </p:spPr>
      </p:pic>
      <p:sp>
        <p:nvSpPr>
          <p:cNvPr id="49" name="Title 2">
            <a:extLst>
              <a:ext uri="{FF2B5EF4-FFF2-40B4-BE49-F238E27FC236}">
                <a16:creationId xmlns:a16="http://schemas.microsoft.com/office/drawing/2014/main" id="{5632825E-D1C0-47F6-AD2B-48AD65BF1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和分析方法</a:t>
            </a:r>
          </a:p>
        </p:txBody>
      </p: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421F400C-988D-4533-A004-604B10F9B4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method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（分析方法）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9185957-B87C-47DC-83E2-5E663ED14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A6EA56-518A-1C09-E583-F381229BBA29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1488AA-FCD6-B484-DBFA-4E02ABAEC122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DBE70EB-B0F1-7556-5663-AA0D7EF6CCF6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024047-31E0-2538-C4CA-7DAD38409D99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CF384BC-9620-0457-7DC8-5A23AFA2D0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5E1B5AE-0F88-6C6D-A75F-5329B071A4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DE87033-155C-4FF6-8773-8119D06618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DDB638E-9CF8-35C4-ADED-56502A213F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952F6E0-9E67-CA14-14C6-D1021D3606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349E13D-9390-82CA-B7C6-99D8559232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094A663-E4FC-BA7A-EEBF-2DEFBD88C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23A6B30-0CC5-0205-8B2A-4C8D674E87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D1F65AA-964C-C829-C723-057EF33B28B0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17F28DA-82EB-4469-0ED8-B404B1664924}"/>
                  </a:ext>
                </a:extLst>
              </p:cNvPr>
              <p:cNvCxnSpPr>
                <a:stCxn id="15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90758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30">
            <a:extLst>
              <a:ext uri="{FF2B5EF4-FFF2-40B4-BE49-F238E27FC236}">
                <a16:creationId xmlns:a16="http://schemas.microsoft.com/office/drawing/2014/main" id="{99236DBA-C558-4697-80C6-569E8E60A8A5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查看分析方法 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715" y="1760067"/>
            <a:ext cx="7849136" cy="2275533"/>
          </a:xfrm>
        </p:spPr>
        <p:txBody>
          <a:bodyPr/>
          <a:lstStyle/>
          <a:p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Instruments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（仪器）页面以编辑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更新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模块的设置。</a:t>
            </a:r>
          </a:p>
          <a:p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Solvent Manager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（溶剂管理器）（下面的示例显示了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QSM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）。</a:t>
            </a: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4827AF8E-F6E7-4C4A-9632-F7CF5DF77C0E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206214-323B-4E1B-AED1-3EDE612CC9B4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3796A39-CA36-425B-9043-310F499EB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EDC281-BB79-4D53-A841-AA5FB15AB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39" y="2031348"/>
            <a:ext cx="3124636" cy="333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D1D36F-AE60-4193-87D9-80EF567F4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7581" y="2757845"/>
            <a:ext cx="4401164" cy="1495634"/>
          </a:xfrm>
          <a:prstGeom prst="rect">
            <a:avLst/>
          </a:prstGeom>
        </p:spPr>
      </p:pic>
      <p:sp>
        <p:nvSpPr>
          <p:cNvPr id="41" name="Title 2">
            <a:extLst>
              <a:ext uri="{FF2B5EF4-FFF2-40B4-BE49-F238E27FC236}">
                <a16:creationId xmlns:a16="http://schemas.microsoft.com/office/drawing/2014/main" id="{70D90D5A-0387-427B-81C3-790F1360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和分析方法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1BD92C49-151A-4E63-A5C2-F15872CFF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method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（分析方法）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1D98D-8651-0509-30E3-56885A3AB45E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17A8E61-2FBC-9965-B979-D958F5756CBB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（沃特世）知识数据库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25B6BA6-E458-771A-68D9-840287013102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EAFC66C-01EE-9FB3-D3FB-AA21F7F0E47F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F576FDA-C049-C02E-99EB-CBC4541636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581418F-DA5D-E109-62ED-C159837171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3DC5A8F-DFB8-F8DD-6BE1-85B1C90757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466B708-A340-E09A-F812-BC171D3566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A5B8815-0366-BBCF-6703-9B04EB3F6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3F50410-7421-C95F-80EE-D43A8ADFF2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5D613CB-A056-2E5B-5461-A2A42D537C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4632DDD-5FC3-5FF7-A7E4-1209934840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4BA7F26-C128-9922-6B28-B5DC15519964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4879D4E-7607-4379-4C8F-36095DFE3086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369357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30">
            <a:extLst>
              <a:ext uri="{FF2B5EF4-FFF2-40B4-BE49-F238E27FC236}">
                <a16:creationId xmlns:a16="http://schemas.microsoft.com/office/drawing/2014/main" id="{4D7C2491-E493-43D5-B4FE-53B1C2ACB570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6388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Analysis Method &gt; Instruments &gt; Solvent Manager &gt; General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（分析方法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仪器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溶剂管理器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常规）选项卡视图 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4108" y="1913628"/>
            <a:ext cx="7871840" cy="369332"/>
          </a:xfrm>
        </p:spPr>
        <p:txBody>
          <a:bodyPr/>
          <a:lstStyle/>
          <a:p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如下表所示更新设置：</a:t>
            </a:r>
          </a:p>
          <a:p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将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Data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（数据）和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Miscellaneous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（其他）选项卡的内容保留为缺省值。</a:t>
            </a:r>
          </a:p>
          <a:p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graphicFrame>
        <p:nvGraphicFramePr>
          <p:cNvPr id="50" name="Table 50">
            <a:extLst>
              <a:ext uri="{FF2B5EF4-FFF2-40B4-BE49-F238E27FC236}">
                <a16:creationId xmlns:a16="http://schemas.microsoft.com/office/drawing/2014/main" id="{F6FB8067-09A3-4750-BD91-E88107D67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192047"/>
              </p:ext>
            </p:extLst>
          </p:nvPr>
        </p:nvGraphicFramePr>
        <p:xfrm>
          <a:off x="202511" y="2216082"/>
          <a:ext cx="4126591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718">
                  <a:extLst>
                    <a:ext uri="{9D8B030D-6E8A-4147-A177-3AD203B41FA5}">
                      <a16:colId xmlns:a16="http://schemas.microsoft.com/office/drawing/2014/main" val="999500291"/>
                    </a:ext>
                  </a:extLst>
                </a:gridCol>
                <a:gridCol w="2064873">
                  <a:extLst>
                    <a:ext uri="{9D8B030D-6E8A-4147-A177-3AD203B41FA5}">
                      <a16:colId xmlns:a16="http://schemas.microsoft.com/office/drawing/2014/main" val="1704536617"/>
                    </a:ext>
                  </a:extLst>
                </a:gridCol>
              </a:tblGrid>
              <a:tr h="224821">
                <a:tc>
                  <a:txBody>
                    <a:bodyPr/>
                    <a:lstStyle/>
                    <a:p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参数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891821"/>
                  </a:ext>
                </a:extLst>
              </a:tr>
              <a:tr h="224821"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Run time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（运行时间）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2.50 minutes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2.50 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分钟）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241907"/>
                  </a:ext>
                </a:extLst>
              </a:tr>
              <a:tr h="224821"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Pressure limit low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（压力下限）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0 psi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52289"/>
                  </a:ext>
                </a:extLst>
              </a:tr>
              <a:tr h="224821"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Pressure limit high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（压力上限）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15,000 psi (1034 bar)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449575"/>
                  </a:ext>
                </a:extLst>
              </a:tr>
              <a:tr h="224821"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Solvent A1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（溶剂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A1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Water + 0.1% formic acid </a:t>
                      </a:r>
                      <a:b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</a:b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(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水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+ 0.1% 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甲酸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)</a:t>
                      </a:r>
                      <a:endParaRPr lang="zh-CN" altLang="en-US" sz="1100" baseline="0" dirty="0">
                        <a:ea typeface="Source Han Sans CN Regular" panose="020B05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034612"/>
                  </a:ext>
                </a:extLst>
              </a:tr>
              <a:tr h="224821"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Solvent B1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（溶剂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B1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Acetonitrile + 0.1 % formic acid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（乙腈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+ 0.1 % 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甲酸）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056233"/>
                  </a:ext>
                </a:extLst>
              </a:tr>
            </a:tbl>
          </a:graphicData>
        </a:graphic>
      </p:graphicFrame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4827AF8E-F6E7-4C4A-9632-F7CF5DF77C0E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206214-323B-4E1B-AED1-3EDE612CC9B4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3796A39-CA36-425B-9043-310F499EB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graphicFrame>
        <p:nvGraphicFramePr>
          <p:cNvPr id="41" name="Table 50">
            <a:extLst>
              <a:ext uri="{FF2B5EF4-FFF2-40B4-BE49-F238E27FC236}">
                <a16:creationId xmlns:a16="http://schemas.microsoft.com/office/drawing/2014/main" id="{9E805724-3E3F-4E09-B02B-63FFB818A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170625"/>
              </p:ext>
            </p:extLst>
          </p:nvPr>
        </p:nvGraphicFramePr>
        <p:xfrm>
          <a:off x="4509171" y="2104592"/>
          <a:ext cx="4436829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306">
                  <a:extLst>
                    <a:ext uri="{9D8B030D-6E8A-4147-A177-3AD203B41FA5}">
                      <a16:colId xmlns:a16="http://schemas.microsoft.com/office/drawing/2014/main" val="999500291"/>
                    </a:ext>
                  </a:extLst>
                </a:gridCol>
                <a:gridCol w="849663">
                  <a:extLst>
                    <a:ext uri="{9D8B030D-6E8A-4147-A177-3AD203B41FA5}">
                      <a16:colId xmlns:a16="http://schemas.microsoft.com/office/drawing/2014/main" val="1704536617"/>
                    </a:ext>
                  </a:extLst>
                </a:gridCol>
                <a:gridCol w="1188556">
                  <a:extLst>
                    <a:ext uri="{9D8B030D-6E8A-4147-A177-3AD203B41FA5}">
                      <a16:colId xmlns:a16="http://schemas.microsoft.com/office/drawing/2014/main" val="816717884"/>
                    </a:ext>
                  </a:extLst>
                </a:gridCol>
                <a:gridCol w="581796">
                  <a:extLst>
                    <a:ext uri="{9D8B030D-6E8A-4147-A177-3AD203B41FA5}">
                      <a16:colId xmlns:a16="http://schemas.microsoft.com/office/drawing/2014/main" val="1949238925"/>
                    </a:ext>
                  </a:extLst>
                </a:gridCol>
                <a:gridCol w="639254">
                  <a:extLst>
                    <a:ext uri="{9D8B030D-6E8A-4147-A177-3AD203B41FA5}">
                      <a16:colId xmlns:a16="http://schemas.microsoft.com/office/drawing/2014/main" val="1804522786"/>
                    </a:ext>
                  </a:extLst>
                </a:gridCol>
                <a:gridCol w="639254">
                  <a:extLst>
                    <a:ext uri="{9D8B030D-6E8A-4147-A177-3AD203B41FA5}">
                      <a16:colId xmlns:a16="http://schemas.microsoft.com/office/drawing/2014/main" val="848114143"/>
                    </a:ext>
                  </a:extLst>
                </a:gridCol>
              </a:tblGrid>
              <a:tr h="224821">
                <a:tc>
                  <a:txBody>
                    <a:bodyPr/>
                    <a:lstStyle/>
                    <a:p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步骤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时间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流速 </a:t>
                      </a:r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(mL/min)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%A1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%B1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曲线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891821"/>
                  </a:ext>
                </a:extLst>
              </a:tr>
              <a:tr h="224821"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初始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初始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241907"/>
                  </a:ext>
                </a:extLst>
              </a:tr>
              <a:tr h="224821"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52289"/>
                  </a:ext>
                </a:extLst>
              </a:tr>
              <a:tr h="224821"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449575"/>
                  </a:ext>
                </a:extLst>
              </a:tr>
              <a:tr h="224821"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71368"/>
                  </a:ext>
                </a:extLst>
              </a:tr>
              <a:tr h="224821"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043304"/>
                  </a:ext>
                </a:extLst>
              </a:tr>
              <a:tr h="224821"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034612"/>
                  </a:ext>
                </a:extLst>
              </a:tr>
            </a:tbl>
          </a:graphicData>
        </a:graphic>
      </p:graphicFrame>
      <p:sp>
        <p:nvSpPr>
          <p:cNvPr id="42" name="Title 2">
            <a:extLst>
              <a:ext uri="{FF2B5EF4-FFF2-40B4-BE49-F238E27FC236}">
                <a16:creationId xmlns:a16="http://schemas.microsoft.com/office/drawing/2014/main" id="{684C3A79-11C1-4D3B-834C-8CE78221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和分析方法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D3E744FE-746C-4904-8360-08115F15BB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method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（分析方法）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9EDBC7-0422-8B8A-D9E5-F3E73026AE72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A7AF787-E5B3-A7D5-CE8F-114CEA38D2DD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（沃特世）知识数据库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F4A93FA-D7C9-3190-8787-7F6136CE66E2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C64708-B528-9EAD-E73B-77C43B3291A1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2A4A8B3-BF9C-51FF-DF48-42C2D22C05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3D6599C-0857-79B6-BCAE-7E2031A3CD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029CB7F-BA5C-2446-B719-365F4890C1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5DC448E-2BEA-061A-FABD-37D59C583B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C6ED66F-74DE-7FA7-0782-760EAEAF7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DD7104D-5319-13DD-DFB4-21EBC8EC17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9405E11-EF8F-726A-3D14-268E54B2C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90CD6B9-F349-81D1-E3BA-849E2B98E8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C70C034-3C98-F0B0-2697-0DD20A7A2903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F7999E0-EE25-439F-22E5-90FD4EC741AC}"/>
                  </a:ext>
                </a:extLst>
              </p:cNvPr>
              <p:cNvCxnSpPr>
                <a:stCxn id="14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46375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30">
            <a:extLst>
              <a:ext uri="{FF2B5EF4-FFF2-40B4-BE49-F238E27FC236}">
                <a16:creationId xmlns:a16="http://schemas.microsoft.com/office/drawing/2014/main" id="{FA691F60-5784-433B-A98A-288328A96F99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61448" y="952410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4108" y="1859200"/>
            <a:ext cx="3473037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单击左侧窗格中的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Sample Manager FTN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（样品管理器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FTN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）图标并如右表所示更新设置。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将其他选项卡的内容保留为缺省值。</a:t>
            </a: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graphicFrame>
        <p:nvGraphicFramePr>
          <p:cNvPr id="39" name="Table 50">
            <a:extLst>
              <a:ext uri="{FF2B5EF4-FFF2-40B4-BE49-F238E27FC236}">
                <a16:creationId xmlns:a16="http://schemas.microsoft.com/office/drawing/2014/main" id="{CF7C1D49-95E5-4EDE-B3CE-48985D73F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77445"/>
              </p:ext>
            </p:extLst>
          </p:nvPr>
        </p:nvGraphicFramePr>
        <p:xfrm>
          <a:off x="4903910" y="1948166"/>
          <a:ext cx="3938703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061">
                  <a:extLst>
                    <a:ext uri="{9D8B030D-6E8A-4147-A177-3AD203B41FA5}">
                      <a16:colId xmlns:a16="http://schemas.microsoft.com/office/drawing/2014/main" val="999500291"/>
                    </a:ext>
                  </a:extLst>
                </a:gridCol>
                <a:gridCol w="1886642">
                  <a:extLst>
                    <a:ext uri="{9D8B030D-6E8A-4147-A177-3AD203B41FA5}">
                      <a16:colId xmlns:a16="http://schemas.microsoft.com/office/drawing/2014/main" val="1704536617"/>
                    </a:ext>
                  </a:extLst>
                </a:gridCol>
              </a:tblGrid>
              <a:tr h="230961">
                <a:tc>
                  <a:txBody>
                    <a:bodyPr/>
                    <a:lstStyle/>
                    <a:p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参数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891821"/>
                  </a:ext>
                </a:extLst>
              </a:tr>
              <a:tr h="230961">
                <a:tc>
                  <a:txBody>
                    <a:bodyPr/>
                    <a:lstStyle/>
                    <a:p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Wash Solvent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（清洗溶剂）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Acetonitrile + 0.1 % formic acid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（乙腈</a:t>
                      </a:r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+ 0.1 % 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甲酸）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241907"/>
                  </a:ext>
                </a:extLst>
              </a:tr>
              <a:tr h="230961">
                <a:tc>
                  <a:txBody>
                    <a:bodyPr/>
                    <a:lstStyle/>
                    <a:p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Purge Solvent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（清除溶剂）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Water + 0.1 % formic acid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（水 </a:t>
                      </a:r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+ 0.1 % 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甲酸）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52289"/>
                  </a:ext>
                </a:extLst>
              </a:tr>
              <a:tr h="230961">
                <a:tc>
                  <a:txBody>
                    <a:bodyPr/>
                    <a:lstStyle/>
                    <a:p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Pre-inject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（进样前）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0 second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（</a:t>
                      </a:r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0 s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449575"/>
                  </a:ext>
                </a:extLst>
              </a:tr>
              <a:tr h="230961">
                <a:tc>
                  <a:txBody>
                    <a:bodyPr/>
                    <a:lstStyle/>
                    <a:p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Post-Inject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（进样后）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6 seconds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（</a:t>
                      </a:r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6 s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71368"/>
                  </a:ext>
                </a:extLst>
              </a:tr>
              <a:tr h="230961">
                <a:tc>
                  <a:txBody>
                    <a:bodyPr/>
                    <a:lstStyle/>
                    <a:p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Load ahead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（提前装入）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Cleared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（未选中）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043304"/>
                  </a:ext>
                </a:extLst>
              </a:tr>
              <a:tr h="230961">
                <a:tc>
                  <a:txBody>
                    <a:bodyPr/>
                    <a:lstStyle/>
                    <a:p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Loop offline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（定量环脱机）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Cleared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（未选中）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034612"/>
                  </a:ext>
                </a:extLst>
              </a:tr>
              <a:tr h="230961">
                <a:tc>
                  <a:txBody>
                    <a:bodyPr/>
                    <a:lstStyle/>
                    <a:p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Column temperature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（柱温）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40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056233"/>
                  </a:ext>
                </a:extLst>
              </a:tr>
              <a:tr h="230961">
                <a:tc>
                  <a:txBody>
                    <a:bodyPr/>
                    <a:lstStyle/>
                    <a:p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Sample temperature</a:t>
                      </a:r>
                      <a:r>
                        <a:rPr lang="zh-CN" altLang="en-US" sz="1000" baseline="0" dirty="0">
                          <a:ea typeface="Source Han Sans CN Regular" panose="020B0500000000000000" pitchFamily="34" charset="-128"/>
                        </a:rPr>
                        <a:t>（样品温度）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aseline="0" dirty="0">
                          <a:ea typeface="Source Han Sans CN Regular" panose="020B0500000000000000" pitchFamily="34" charset="-128"/>
                        </a:rPr>
                        <a:t>10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654353"/>
                  </a:ext>
                </a:extLst>
              </a:tr>
            </a:tbl>
          </a:graphicData>
        </a:graphic>
      </p:graphicFrame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8DE43555-EB3A-49EF-BA46-1AC899DCEBBE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A90FD39-84B9-4747-9CD3-12858C0DD12A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D9C8C4B-E06E-4B67-930E-8F4777740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42545"/>
            <a:ext cx="1075478" cy="632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35320C3-63A3-488A-BC24-A0C8F1857FFD}"/>
              </a:ext>
            </a:extLst>
          </p:cNvPr>
          <p:cNvSpPr txBox="1"/>
          <p:nvPr/>
        </p:nvSpPr>
        <p:spPr>
          <a:xfrm>
            <a:off x="1264003" y="1254539"/>
            <a:ext cx="6488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Analysis Method &gt; Instruments &gt; Sample Manager&gt; General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（分析方法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仪器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样品管理器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常规）选项卡视图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3C9AC-D36C-4680-9C19-7740E9581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040" y="3150886"/>
            <a:ext cx="2006858" cy="1634451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7C44FEB-7C98-4C57-BD63-0E67C3CA0E75}"/>
              </a:ext>
            </a:extLst>
          </p:cNvPr>
          <p:cNvSpPr/>
          <p:nvPr/>
        </p:nvSpPr>
        <p:spPr>
          <a:xfrm>
            <a:off x="2600004" y="4248967"/>
            <a:ext cx="1697422" cy="2140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87C54F14-7431-4223-AD38-643C7190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和分析方法</a:t>
            </a: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4FDAB8AA-EBB4-42B6-9634-765C9660B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method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（分析方法）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A40E91-388B-E12B-D02A-026C25D35FF6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138431E-8076-B029-61E4-A6D8E34327E9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6E1978D-34F7-64ED-F9E7-F8413FB19A40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28B5CB-32A4-DAAD-32BD-C59B823E90EB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95F8D4C-4070-5BAE-280B-A911642CB1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C8DBBC8-8CFA-D21D-5BA8-57315844A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6E6C111-C659-AD9E-DB02-6B63D3356A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4D2CA27-92F7-23EE-06BE-CD5294E975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629C6E4-D48E-D64B-33B7-CD420D7E14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EA03540-41E4-D844-6CAA-54D30B1F9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99AF7D7-AFF2-69F8-8DC2-7F3C4E74AE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0F036F-6B77-1CEE-171A-B95B12F415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AB0C2B2-11E1-5E19-69B7-311C542F7594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D8CB48A-7F1F-9528-AB59-6FBB5487C8DB}"/>
                  </a:ext>
                </a:extLst>
              </p:cNvPr>
              <p:cNvCxnSpPr>
                <a:stCxn id="15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17796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30">
            <a:extLst>
              <a:ext uri="{FF2B5EF4-FFF2-40B4-BE49-F238E27FC236}">
                <a16:creationId xmlns:a16="http://schemas.microsoft.com/office/drawing/2014/main" id="{E9D4E33D-80F3-46B0-A46D-AEA70F0DE19B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4108" y="1891853"/>
            <a:ext cx="7871840" cy="369332"/>
          </a:xfrm>
        </p:spPr>
        <p:txBody>
          <a:bodyPr/>
          <a:lstStyle/>
          <a:p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Advanced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（高级）选项卡视图：</a:t>
            </a:r>
          </a:p>
          <a:p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graphicFrame>
        <p:nvGraphicFramePr>
          <p:cNvPr id="39" name="Table 50">
            <a:extLst>
              <a:ext uri="{FF2B5EF4-FFF2-40B4-BE49-F238E27FC236}">
                <a16:creationId xmlns:a16="http://schemas.microsoft.com/office/drawing/2014/main" id="{CF7C1D49-95E5-4EDE-B3CE-48985D73F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644194"/>
              </p:ext>
            </p:extLst>
          </p:nvPr>
        </p:nvGraphicFramePr>
        <p:xfrm>
          <a:off x="4393976" y="2187325"/>
          <a:ext cx="4126591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555">
                  <a:extLst>
                    <a:ext uri="{9D8B030D-6E8A-4147-A177-3AD203B41FA5}">
                      <a16:colId xmlns:a16="http://schemas.microsoft.com/office/drawing/2014/main" val="999500291"/>
                    </a:ext>
                  </a:extLst>
                </a:gridCol>
                <a:gridCol w="1440036">
                  <a:extLst>
                    <a:ext uri="{9D8B030D-6E8A-4147-A177-3AD203B41FA5}">
                      <a16:colId xmlns:a16="http://schemas.microsoft.com/office/drawing/2014/main" val="1704536617"/>
                    </a:ext>
                  </a:extLst>
                </a:gridCol>
              </a:tblGrid>
              <a:tr h="228628">
                <a:tc>
                  <a:txBody>
                    <a:bodyPr/>
                    <a:lstStyle/>
                    <a:p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参数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891821"/>
                  </a:ext>
                </a:extLst>
              </a:tr>
              <a:tr h="228628"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Syringe Draw Rate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（注射器吸取速率）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Automatic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（自动）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241907"/>
                  </a:ext>
                </a:extLst>
              </a:tr>
              <a:tr h="228628"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Needle Placement (from the bottom)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（针位置（离底部））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Automatic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（自动）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52289"/>
                  </a:ext>
                </a:extLst>
              </a:tr>
              <a:tr h="228628"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Air gaps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（气隙）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Automatic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（自动）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449575"/>
                  </a:ext>
                </a:extLst>
              </a:tr>
              <a:tr h="228628"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Mix stroke cycles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（混合输送循环）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Automatic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（自动）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71368"/>
                  </a:ext>
                </a:extLst>
              </a:tr>
              <a:tr h="228628">
                <a:tc>
                  <a:txBody>
                    <a:bodyPr/>
                    <a:lstStyle/>
                    <a:p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Mix stroke volumes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（混合输送体积）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aseline="0" dirty="0">
                          <a:ea typeface="Source Han Sans CN Regular" panose="020B0500000000000000" pitchFamily="34" charset="-128"/>
                        </a:rPr>
                        <a:t>Automatic</a:t>
                      </a:r>
                      <a:r>
                        <a:rPr lang="zh-CN" altLang="en-US" sz="1100" baseline="0" dirty="0">
                          <a:ea typeface="Source Han Sans CN Regular" panose="020B0500000000000000" pitchFamily="34" charset="-128"/>
                        </a:rPr>
                        <a:t>（自动）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38966"/>
                  </a:ext>
                </a:extLst>
              </a:tr>
            </a:tbl>
          </a:graphicData>
        </a:graphic>
      </p:graphicFrame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B081EE8-8CDD-4B19-A895-4A63945264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4EF477-EF16-422F-9F16-60DF3DDED6A1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1CDE39-E5AA-4235-9C96-9C21DBA2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42545"/>
            <a:ext cx="1075478" cy="632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029FAA-637B-4772-9027-C0CBC8B02B90}"/>
              </a:ext>
            </a:extLst>
          </p:cNvPr>
          <p:cNvSpPr txBox="1"/>
          <p:nvPr/>
        </p:nvSpPr>
        <p:spPr>
          <a:xfrm>
            <a:off x="1264003" y="1254539"/>
            <a:ext cx="66847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Analysis Method &gt; Instruments &gt; Sample Manager &gt; Advanced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（分析方法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仪器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样品管理器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高级）选项卡视图 </a:t>
            </a: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8803E0DF-BE88-41E5-9FCE-7F9BA7C5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和分析方法</a:t>
            </a: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D12AF804-DC44-45A1-B9C5-4AE3AE567F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method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（分析方法）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AD00C1-5E7C-FFC0-EF03-B063F92E0EBA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B40FB4A-CF84-D944-3DF5-3DF118FB44D0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（沃特世）知识数据库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9664DA3-F89A-7BF4-89F4-B105782731CD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1AC9A3-80B7-2A2D-C1F9-85BB9E9342B7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29AA54C-6AFC-200F-C094-E9451E3D79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8BFE3F1-A3EA-9F31-3970-4D01F9BB9D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75751CF-A0B2-0535-11C5-3F9C0C5B4C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F97E8CC-2F39-165D-F02D-2CE66BAB89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3EE24D2-D808-C8CF-2BEC-5AD52E61F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D892AF5-337D-7C73-2D38-BF5F52AECF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0C51A42-6645-D6A3-EFA0-9883BDBB8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CC950FD-977A-0582-D66F-F99E22A7D9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5F1334B-9B72-9ACC-C762-E39D6B8544F9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014A806-A5D9-A527-9BCB-8024D8113A48}"/>
                  </a:ext>
                </a:extLst>
              </p:cNvPr>
              <p:cNvCxnSpPr>
                <a:stCxn id="14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18599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30">
            <a:extLst>
              <a:ext uri="{FF2B5EF4-FFF2-40B4-BE49-F238E27FC236}">
                <a16:creationId xmlns:a16="http://schemas.microsoft.com/office/drawing/2014/main" id="{F76CCB83-BB44-4796-8F4C-4B9BDD8F485C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66" y="1852889"/>
            <a:ext cx="4563120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Xevo G3 QTof &gt; Optimization</a:t>
            </a:r>
            <a:r>
              <a:rPr lang="zh-CN" altLang="en-US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（优化）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Manual Optimization</a:t>
            </a:r>
            <a:r>
              <a:rPr lang="zh-CN" altLang="en-US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（手动优化）页面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Fluidics</a:t>
            </a:r>
            <a:r>
              <a:rPr lang="zh-CN" altLang="en-US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（流路）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选项卡上，开始以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30 μL/min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注入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QC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样品（样品流路，溶剂瓶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确认目标化学品的信号离子可见。</a:t>
            </a:r>
          </a:p>
          <a:p>
            <a:pPr>
              <a:lnSpc>
                <a:spcPct val="100000"/>
              </a:lnSpc>
            </a:pPr>
            <a:r>
              <a:rPr lang="zh-CN" altLang="en-US" sz="1600" u="sng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调谐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并</a:t>
            </a:r>
            <a:r>
              <a:rPr lang="zh-CN" altLang="en-US" sz="1600" u="sng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记下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实现对磺胺二甲氧嘧啶离子信号强度最佳灵敏度的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ESI LockSpray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设置。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停止样品流路注样。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B081EE8-8CDD-4B19-A895-4A63945264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4EF477-EF16-422F-9F16-60DF3DDED6A1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1CDE39-E5AA-4235-9C96-9C21DBA2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42545"/>
            <a:ext cx="1075478" cy="632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029FAA-637B-4772-9027-C0CBC8B02B90}"/>
              </a:ext>
            </a:extLst>
          </p:cNvPr>
          <p:cNvSpPr txBox="1"/>
          <p:nvPr/>
        </p:nvSpPr>
        <p:spPr>
          <a:xfrm>
            <a:off x="1264003" y="1254539"/>
            <a:ext cx="6784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离子源调谐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11BD75C-CE48-48C9-AD54-6B8BF25E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和分析方法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678FE8B-AE30-4953-900E-9741352C4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method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（分析方法）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AE7BD9-E11C-417D-B785-D66F01297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80250"/>
              </p:ext>
            </p:extLst>
          </p:nvPr>
        </p:nvGraphicFramePr>
        <p:xfrm>
          <a:off x="5376483" y="2042109"/>
          <a:ext cx="3558733" cy="202914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56988">
                  <a:extLst>
                    <a:ext uri="{9D8B030D-6E8A-4147-A177-3AD203B41FA5}">
                      <a16:colId xmlns:a16="http://schemas.microsoft.com/office/drawing/2014/main" val="2797039176"/>
                    </a:ext>
                  </a:extLst>
                </a:gridCol>
                <a:gridCol w="1601745">
                  <a:extLst>
                    <a:ext uri="{9D8B030D-6E8A-4147-A177-3AD203B41FA5}">
                      <a16:colId xmlns:a16="http://schemas.microsoft.com/office/drawing/2014/main" val="3566269452"/>
                    </a:ext>
                  </a:extLst>
                </a:gridCol>
              </a:tblGrid>
              <a:tr h="37333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050" baseline="0" dirty="0">
                          <a:effectLst/>
                          <a:ea typeface="Source Han Sans CN Regular" panose="020B0500000000000000" pitchFamily="34" charset="-128"/>
                        </a:rPr>
                        <a:t>组件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050" baseline="0" dirty="0">
                          <a:effectLst/>
                          <a:ea typeface="Source Han Sans CN Regular" panose="020B0500000000000000" pitchFamily="34" charset="-128"/>
                        </a:rPr>
                        <a:t>预期的分子质量数 </a:t>
                      </a:r>
                      <a:r>
                        <a:rPr lang="en-US" altLang="zh-CN" sz="1050" baseline="0" dirty="0">
                          <a:effectLst/>
                          <a:ea typeface="Source Han Sans CN Regular" panose="020B0500000000000000" pitchFamily="34" charset="-128"/>
                        </a:rPr>
                        <a:t>(UNIFI)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7421407"/>
                  </a:ext>
                </a:extLst>
              </a:tr>
              <a:tr h="186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050" baseline="0" dirty="0">
                          <a:effectLst/>
                          <a:ea typeface="Source Han Sans CN Regular" panose="020B0500000000000000" pitchFamily="34" charset="-128"/>
                        </a:rPr>
                        <a:t>正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7974230"/>
                  </a:ext>
                </a:extLst>
              </a:tr>
              <a:tr h="2938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050" baseline="0" dirty="0">
                          <a:effectLst/>
                          <a:ea typeface="Source Han Sans CN Regular" panose="020B0500000000000000" pitchFamily="34" charset="-128"/>
                        </a:rPr>
                        <a:t>对乙酰氨基酚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CN" sz="1050" baseline="0" dirty="0">
                          <a:effectLst/>
                          <a:ea typeface="Source Han Sans CN Regular" panose="020B0500000000000000" pitchFamily="34" charset="-128"/>
                        </a:rPr>
                        <a:t>[M+H]</a:t>
                      </a:r>
                      <a:r>
                        <a:rPr lang="en-US" altLang="zh-CN" sz="800" baseline="0" dirty="0">
                          <a:effectLst/>
                          <a:ea typeface="Source Han Sans CN Regular" panose="020B0500000000000000" pitchFamily="34" charset="-128"/>
                        </a:rPr>
                        <a:t>+ </a:t>
                      </a:r>
                      <a:r>
                        <a:rPr lang="en-US" altLang="zh-CN" sz="1050" baseline="0" dirty="0">
                          <a:effectLst/>
                          <a:ea typeface="Source Han Sans CN Regular" panose="020B0500000000000000" pitchFamily="34" charset="-128"/>
                        </a:rPr>
                        <a:t>152.0707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5208633"/>
                  </a:ext>
                </a:extLst>
              </a:tr>
              <a:tr h="2938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050" baseline="0" dirty="0">
                          <a:effectLst/>
                          <a:ea typeface="Source Han Sans CN Regular" panose="020B0500000000000000" pitchFamily="34" charset="-128"/>
                        </a:rPr>
                        <a:t>咖啡因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CN" sz="1050" baseline="0" dirty="0">
                          <a:effectLst/>
                          <a:ea typeface="Source Han Sans CN Regular" panose="020B0500000000000000" pitchFamily="34" charset="-128"/>
                        </a:rPr>
                        <a:t>[M+H]</a:t>
                      </a:r>
                      <a:r>
                        <a:rPr lang="en-US" altLang="zh-CN" sz="800" baseline="0" dirty="0">
                          <a:effectLst/>
                          <a:ea typeface="Source Han Sans CN Regular" panose="020B0500000000000000" pitchFamily="34" charset="-128"/>
                        </a:rPr>
                        <a:t>+ </a:t>
                      </a:r>
                      <a:r>
                        <a:rPr lang="en-US" altLang="zh-CN" sz="1050" baseline="0" dirty="0">
                          <a:effectLst/>
                          <a:ea typeface="Source Han Sans CN Regular" panose="020B0500000000000000" pitchFamily="34" charset="-128"/>
                        </a:rPr>
                        <a:t>195.0877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041831"/>
                  </a:ext>
                </a:extLst>
              </a:tr>
              <a:tr h="2938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050" baseline="0" dirty="0">
                          <a:effectLst/>
                          <a:ea typeface="Source Han Sans CN Regular" panose="020B0500000000000000" pitchFamily="34" charset="-128"/>
                        </a:rPr>
                        <a:t>利血平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CN" sz="1050" baseline="0" dirty="0">
                          <a:effectLst/>
                          <a:ea typeface="Source Han Sans CN Regular" panose="020B0500000000000000" pitchFamily="34" charset="-128"/>
                        </a:rPr>
                        <a:t>[M+H]</a:t>
                      </a:r>
                      <a:r>
                        <a:rPr lang="en-US" altLang="zh-CN" sz="800" baseline="0" dirty="0">
                          <a:effectLst/>
                          <a:ea typeface="Source Han Sans CN Regular" panose="020B0500000000000000" pitchFamily="34" charset="-128"/>
                        </a:rPr>
                        <a:t>+ </a:t>
                      </a:r>
                      <a:r>
                        <a:rPr lang="en-US" altLang="zh-CN" sz="1050" baseline="0" dirty="0">
                          <a:effectLst/>
                          <a:ea typeface="Source Han Sans CN Regular" panose="020B0500000000000000" pitchFamily="34" charset="-128"/>
                        </a:rPr>
                        <a:t>609.2807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0473576"/>
                  </a:ext>
                </a:extLst>
              </a:tr>
              <a:tr h="2938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050" baseline="0" dirty="0">
                          <a:effectLst/>
                          <a:ea typeface="Source Han Sans CN Regular" panose="020B0500000000000000" pitchFamily="34" charset="-128"/>
                        </a:rPr>
                        <a:t>特非那定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CN" sz="1050" baseline="0" dirty="0">
                          <a:effectLst/>
                          <a:ea typeface="Source Han Sans CN Regular" panose="020B0500000000000000" pitchFamily="34" charset="-128"/>
                        </a:rPr>
                        <a:t>[M+H]</a:t>
                      </a:r>
                      <a:r>
                        <a:rPr lang="en-US" altLang="zh-CN" sz="800" baseline="0" dirty="0">
                          <a:effectLst/>
                          <a:ea typeface="Source Han Sans CN Regular" panose="020B0500000000000000" pitchFamily="34" charset="-128"/>
                        </a:rPr>
                        <a:t>+ </a:t>
                      </a:r>
                      <a:r>
                        <a:rPr lang="en-US" altLang="zh-CN" sz="1050" baseline="0" dirty="0">
                          <a:effectLst/>
                          <a:ea typeface="Source Han Sans CN Regular" panose="020B0500000000000000" pitchFamily="34" charset="-128"/>
                        </a:rPr>
                        <a:t>472.3210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0550305"/>
                  </a:ext>
                </a:extLst>
              </a:tr>
              <a:tr h="2938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050" baseline="0" dirty="0">
                          <a:effectLst/>
                          <a:ea typeface="Source Han Sans CN Regular" panose="020B0500000000000000" pitchFamily="34" charset="-128"/>
                        </a:rPr>
                        <a:t>磺胺二甲氧嘧啶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aseline="0" dirty="0">
                          <a:effectLst/>
                          <a:ea typeface="Source Han Sans CN Regular" panose="020B0500000000000000" pitchFamily="34" charset="-128"/>
                        </a:rPr>
                        <a:t>[M+H]</a:t>
                      </a:r>
                      <a:r>
                        <a:rPr lang="en-US" altLang="zh-CN" sz="800" baseline="0" dirty="0">
                          <a:effectLst/>
                          <a:ea typeface="Source Han Sans CN Regular" panose="020B0500000000000000" pitchFamily="34" charset="-128"/>
                        </a:rPr>
                        <a:t>+ </a:t>
                      </a:r>
                      <a:r>
                        <a:rPr lang="en-US" altLang="zh-CN" sz="1050" baseline="0" dirty="0">
                          <a:effectLst/>
                          <a:ea typeface="Source Han Sans CN Regular" panose="020B0500000000000000" pitchFamily="34" charset="-128"/>
                        </a:rPr>
                        <a:t>311.0809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5222277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F656BE0-1B31-C532-74BD-7C18D2878AC0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136A2A-5A8B-08C5-98DE-5F1A8050E6D4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（沃特世）知识数据库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9EAAB59-82AB-EEFD-DB25-E092977958DB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0F299E-7B63-9F7A-E984-3C9391D11EB2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DD2272F-B494-43BA-A83D-EB3E8E8F26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4242015-C30F-0C02-E0E7-BBF5B8769A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B3E3900-45C9-8BE4-E5D2-53773EC879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5E24470-44DE-497E-A684-0EB79308AB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C2F3647-55F7-4C87-371F-18ABB5CDC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702736C-CD97-8C8F-9422-B949C81BCD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F68F4EF-4230-56A2-1B6D-A7836B915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3D9B8A7-046C-F884-C3D2-103DE63582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89775ED-063B-ED56-81D9-DA7C9601042B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47A313D-C68B-F939-4F9F-E18AFDF6F80B}"/>
                  </a:ext>
                </a:extLst>
              </p:cNvPr>
              <p:cNvCxnSpPr>
                <a:stCxn id="15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4770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30">
            <a:extLst>
              <a:ext uri="{FF2B5EF4-FFF2-40B4-BE49-F238E27FC236}">
                <a16:creationId xmlns:a16="http://schemas.microsoft.com/office/drawing/2014/main" id="{F76CCB83-BB44-4796-8F4C-4B9BDD8F485C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66" y="1904165"/>
            <a:ext cx="7948577" cy="369332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应用程序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LCMS analysis method &gt; Instruments &gt; Instrument Method Configuration &gt; Xevo G3 QTof &gt; Settings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LCMS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分析方法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仪器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仪器方法配置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Xevo G3 QTof 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设置）选项卡上，更新优化的源设置。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B081EE8-8CDD-4B19-A895-4A63945264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4EF477-EF16-422F-9F16-60DF3DDED6A1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1CDE39-E5AA-4235-9C96-9C21DBA2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42545"/>
            <a:ext cx="1075478" cy="632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029FAA-637B-4772-9027-C0CBC8B02B90}"/>
              </a:ext>
            </a:extLst>
          </p:cNvPr>
          <p:cNvSpPr txBox="1"/>
          <p:nvPr/>
        </p:nvSpPr>
        <p:spPr>
          <a:xfrm>
            <a:off x="1264003" y="1254539"/>
            <a:ext cx="6784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将源设置更新到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分析方法中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11BD75C-CE48-48C9-AD54-6B8BF25E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和分析方法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678FE8B-AE30-4953-900E-9741352C4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method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（分析方法）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7EEC6-C672-47F8-97CE-0734B2813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520" y="2667569"/>
            <a:ext cx="3248114" cy="21692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DEB26AA-91C3-D2CB-23A8-3795C22C1A54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DC5898-6027-4074-56A1-D8E2F951A6F3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8294A49-CE46-AD35-2C45-CA181BDD23A7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E0E9BD-0AAB-B0D7-A125-88EEC0F809CD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F12B548-987D-203F-54FA-E4C0FFE57A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72C06B2-1E5F-09BB-A7A6-B2CB012C22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F12C2A6-ED00-8F0C-66C3-8ED19A2D38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23B7F08-B42C-14DC-5732-E0A6CB2056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74BF6E3-A4F8-7E92-8BFE-691FA3028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F505330-E48A-819D-ED18-0A5A14A6DA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159E193-4B1F-1D2B-FA68-165F4E44B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18D98B9-1340-F513-29D3-1CA81FF010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AB9E34A-9A93-0033-506B-F6A2231E3F17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EC3BCA4-A24A-19C9-9209-E1B2F1CDDC5F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66557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30">
            <a:extLst>
              <a:ext uri="{FF2B5EF4-FFF2-40B4-BE49-F238E27FC236}">
                <a16:creationId xmlns:a16="http://schemas.microsoft.com/office/drawing/2014/main" id="{F76CCB83-BB44-4796-8F4C-4B9BDD8F485C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65" y="1613601"/>
            <a:ext cx="8242492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Xevo G3 QTof &gt; Optimization &gt; Manual Optimization page &gt; Fluidics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Xevo G3 QTof 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优化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手动优化页面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流路）选项卡上，开始以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10 μL/min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的流速注入锁定质量数溶液（参比流路，溶剂瓶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B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），其中挡板处于“参比”位置。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确认亮氨酸脑啡肽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(m/z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556.2766)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信号可见。</a:t>
            </a:r>
          </a:p>
          <a:p>
            <a:pPr lvl="1"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选择单点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(m/z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556.2766)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或双点（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m/z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556.2766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m/z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120.0808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</a:t>
            </a:r>
          </a:p>
          <a:p>
            <a:pPr lvl="1">
              <a:lnSpc>
                <a:spcPct val="100000"/>
              </a:lnSpc>
            </a:pPr>
            <a:endParaRPr lang="zh-CN" altLang="en-US" sz="3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173037" lvl="1" indent="0">
              <a:lnSpc>
                <a:spcPct val="100000"/>
              </a:lnSpc>
              <a:buNone/>
            </a:pPr>
            <a:r>
              <a:rPr lang="zh-CN" altLang="en-US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注：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对于双点锁定质量数，请从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Collision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（碰撞）选项卡中应用足够的碰撞能量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(CE)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。</a:t>
            </a:r>
          </a:p>
          <a:p>
            <a:pPr marL="173037" lvl="1" indent="0">
              <a:lnSpc>
                <a:spcPct val="100000"/>
              </a:lnSpc>
              <a:buNone/>
            </a:pPr>
            <a:r>
              <a:rPr lang="zh-CN" altLang="en-US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注：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目标是获得与磺胺二甲氧嘧啶离子类似的信号高度（离子源调谐）。</a:t>
            </a:r>
          </a:p>
          <a:p>
            <a:pPr marL="173037" lvl="1" indent="0">
              <a:lnSpc>
                <a:spcPct val="100000"/>
              </a:lnSpc>
              <a:buNone/>
            </a:pPr>
            <a:r>
              <a:rPr lang="zh-CN" altLang="en-US" sz="3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zh-CN" altLang="en-US" sz="1600" u="sng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调谐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并</a:t>
            </a:r>
            <a:r>
              <a:rPr lang="zh-CN" altLang="en-US" sz="1600" u="sng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记下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实现对磺胺二甲氧嘧啶离子信号强度最佳灵敏度的锁定质量数设置。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让参比流路继续注样。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B081EE8-8CDD-4B19-A895-4A63945264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4EF477-EF16-422F-9F16-60DF3DDED6A1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1CDE39-E5AA-4235-9C96-9C21DBA2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42545"/>
            <a:ext cx="1075478" cy="632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029FAA-637B-4772-9027-C0CBC8B02B90}"/>
              </a:ext>
            </a:extLst>
          </p:cNvPr>
          <p:cNvSpPr txBox="1"/>
          <p:nvPr/>
        </p:nvSpPr>
        <p:spPr>
          <a:xfrm>
            <a:off x="1264003" y="1254539"/>
            <a:ext cx="6784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锁定校正调谐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11BD75C-CE48-48C9-AD54-6B8BF25E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和分析方法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678FE8B-AE30-4953-900E-9741352C4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method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（分析方法）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99A5C3-E63B-D755-DF72-6C1F58B53A62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6D886E-9E0D-E72B-E7A2-9A16344A459A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（沃特世）知识数据库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1345B8-8FFD-FB88-10A1-BF7ED7323595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A0B86BF-55A0-40AE-95D5-197D64377A04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8319E9D-4620-3EF2-BE8B-F56FD479D5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F409E45-8F3A-1447-E7E3-35C2EC8E4B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7191D24-4FDF-357B-CAE4-243B39FB2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CBDECFF-2346-4336-6854-D238AE1835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FD94A78-BF66-7067-8F5E-D9F53DD882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4F45B26-955F-0B1C-04D0-EDDF0B6B6C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50A7A62-BE1B-5BCB-BD8D-74EBAA2D2B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E455A00-D637-B90E-0102-38D4A766A7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8038DCD-1262-1B2C-201A-C77B4C222397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104833D-22EE-D4A9-9B7B-662664EDD93A}"/>
                  </a:ext>
                </a:extLst>
              </p:cNvPr>
              <p:cNvCxnSpPr>
                <a:stCxn id="15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5876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4">
            <a:extLst>
              <a:ext uri="{FF2B5EF4-FFF2-40B4-BE49-F238E27FC236}">
                <a16:creationId xmlns:a16="http://schemas.microsoft.com/office/drawing/2014/main" id="{04982130-77C7-4DF3-85D1-394A63ACB115}"/>
              </a:ext>
            </a:extLst>
          </p:cNvPr>
          <p:cNvGrpSpPr/>
          <p:nvPr/>
        </p:nvGrpSpPr>
        <p:grpSpPr>
          <a:xfrm rot="20298125">
            <a:off x="2864333" y="-68131"/>
            <a:ext cx="3792113" cy="4935537"/>
            <a:chOff x="5550124" y="4954062"/>
            <a:chExt cx="347439" cy="45931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21" name="Freeform 1523">
              <a:extLst>
                <a:ext uri="{FF2B5EF4-FFF2-40B4-BE49-F238E27FC236}">
                  <a16:creationId xmlns:a16="http://schemas.microsoft.com/office/drawing/2014/main" id="{B810C525-94B4-494B-9739-779DC1CA2E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938" y="5106988"/>
              <a:ext cx="301625" cy="306387"/>
            </a:xfrm>
            <a:custGeom>
              <a:avLst/>
              <a:gdLst>
                <a:gd name="T0" fmla="*/ 51 w 266"/>
                <a:gd name="T1" fmla="*/ 26 h 270"/>
                <a:gd name="T2" fmla="*/ 69 w 266"/>
                <a:gd name="T3" fmla="*/ 35 h 270"/>
                <a:gd name="T4" fmla="*/ 108 w 266"/>
                <a:gd name="T5" fmla="*/ 18 h 270"/>
                <a:gd name="T6" fmla="*/ 113 w 266"/>
                <a:gd name="T7" fmla="*/ 3 h 270"/>
                <a:gd name="T8" fmla="*/ 118 w 266"/>
                <a:gd name="T9" fmla="*/ 0 h 270"/>
                <a:gd name="T10" fmla="*/ 147 w 266"/>
                <a:gd name="T11" fmla="*/ 0 h 270"/>
                <a:gd name="T12" fmla="*/ 152 w 266"/>
                <a:gd name="T13" fmla="*/ 4 h 270"/>
                <a:gd name="T14" fmla="*/ 158 w 266"/>
                <a:gd name="T15" fmla="*/ 21 h 270"/>
                <a:gd name="T16" fmla="*/ 194 w 266"/>
                <a:gd name="T17" fmla="*/ 36 h 270"/>
                <a:gd name="T18" fmla="*/ 210 w 266"/>
                <a:gd name="T19" fmla="*/ 28 h 270"/>
                <a:gd name="T20" fmla="*/ 217 w 266"/>
                <a:gd name="T21" fmla="*/ 29 h 270"/>
                <a:gd name="T22" fmla="*/ 237 w 266"/>
                <a:gd name="T23" fmla="*/ 50 h 270"/>
                <a:gd name="T24" fmla="*/ 238 w 266"/>
                <a:gd name="T25" fmla="*/ 55 h 270"/>
                <a:gd name="T26" fmla="*/ 231 w 266"/>
                <a:gd name="T27" fmla="*/ 70 h 270"/>
                <a:gd name="T28" fmla="*/ 247 w 266"/>
                <a:gd name="T29" fmla="*/ 110 h 270"/>
                <a:gd name="T30" fmla="*/ 262 w 266"/>
                <a:gd name="T31" fmla="*/ 115 h 270"/>
                <a:gd name="T32" fmla="*/ 266 w 266"/>
                <a:gd name="T33" fmla="*/ 121 h 270"/>
                <a:gd name="T34" fmla="*/ 266 w 266"/>
                <a:gd name="T35" fmla="*/ 148 h 270"/>
                <a:gd name="T36" fmla="*/ 261 w 266"/>
                <a:gd name="T37" fmla="*/ 155 h 270"/>
                <a:gd name="T38" fmla="*/ 244 w 266"/>
                <a:gd name="T39" fmla="*/ 161 h 270"/>
                <a:gd name="T40" fmla="*/ 230 w 266"/>
                <a:gd name="T41" fmla="*/ 196 h 270"/>
                <a:gd name="T42" fmla="*/ 239 w 266"/>
                <a:gd name="T43" fmla="*/ 217 h 270"/>
                <a:gd name="T44" fmla="*/ 216 w 266"/>
                <a:gd name="T45" fmla="*/ 241 h 270"/>
                <a:gd name="T46" fmla="*/ 211 w 266"/>
                <a:gd name="T47" fmla="*/ 241 h 270"/>
                <a:gd name="T48" fmla="*/ 195 w 266"/>
                <a:gd name="T49" fmla="*/ 234 h 270"/>
                <a:gd name="T50" fmla="*/ 158 w 266"/>
                <a:gd name="T51" fmla="*/ 249 h 270"/>
                <a:gd name="T52" fmla="*/ 152 w 266"/>
                <a:gd name="T53" fmla="*/ 266 h 270"/>
                <a:gd name="T54" fmla="*/ 147 w 266"/>
                <a:gd name="T55" fmla="*/ 269 h 270"/>
                <a:gd name="T56" fmla="*/ 118 w 266"/>
                <a:gd name="T57" fmla="*/ 269 h 270"/>
                <a:gd name="T58" fmla="*/ 114 w 266"/>
                <a:gd name="T59" fmla="*/ 266 h 270"/>
                <a:gd name="T60" fmla="*/ 108 w 266"/>
                <a:gd name="T61" fmla="*/ 251 h 270"/>
                <a:gd name="T62" fmla="*/ 70 w 266"/>
                <a:gd name="T63" fmla="*/ 234 h 270"/>
                <a:gd name="T64" fmla="*/ 54 w 266"/>
                <a:gd name="T65" fmla="*/ 241 h 270"/>
                <a:gd name="T66" fmla="*/ 49 w 266"/>
                <a:gd name="T67" fmla="*/ 241 h 270"/>
                <a:gd name="T68" fmla="*/ 28 w 266"/>
                <a:gd name="T69" fmla="*/ 220 h 270"/>
                <a:gd name="T70" fmla="*/ 28 w 266"/>
                <a:gd name="T71" fmla="*/ 214 h 270"/>
                <a:gd name="T72" fmla="*/ 36 w 266"/>
                <a:gd name="T73" fmla="*/ 196 h 270"/>
                <a:gd name="T74" fmla="*/ 22 w 266"/>
                <a:gd name="T75" fmla="*/ 161 h 270"/>
                <a:gd name="T76" fmla="*/ 3 w 266"/>
                <a:gd name="T77" fmla="*/ 154 h 270"/>
                <a:gd name="T78" fmla="*/ 0 w 266"/>
                <a:gd name="T79" fmla="*/ 149 h 270"/>
                <a:gd name="T80" fmla="*/ 0 w 266"/>
                <a:gd name="T81" fmla="*/ 120 h 270"/>
                <a:gd name="T82" fmla="*/ 3 w 266"/>
                <a:gd name="T83" fmla="*/ 115 h 270"/>
                <a:gd name="T84" fmla="*/ 19 w 266"/>
                <a:gd name="T85" fmla="*/ 109 h 270"/>
                <a:gd name="T86" fmla="*/ 34 w 266"/>
                <a:gd name="T87" fmla="*/ 70 h 270"/>
                <a:gd name="T88" fmla="*/ 28 w 266"/>
                <a:gd name="T89" fmla="*/ 55 h 270"/>
                <a:gd name="T90" fmla="*/ 28 w 266"/>
                <a:gd name="T91" fmla="*/ 50 h 270"/>
                <a:gd name="T92" fmla="*/ 51 w 266"/>
                <a:gd name="T93" fmla="*/ 26 h 270"/>
                <a:gd name="T94" fmla="*/ 181 w 266"/>
                <a:gd name="T95" fmla="*/ 135 h 270"/>
                <a:gd name="T96" fmla="*/ 133 w 266"/>
                <a:gd name="T97" fmla="*/ 85 h 270"/>
                <a:gd name="T98" fmla="*/ 84 w 266"/>
                <a:gd name="T99" fmla="*/ 135 h 270"/>
                <a:gd name="T100" fmla="*/ 133 w 266"/>
                <a:gd name="T101" fmla="*/ 184 h 270"/>
                <a:gd name="T102" fmla="*/ 181 w 266"/>
                <a:gd name="T103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6" h="270">
                  <a:moveTo>
                    <a:pt x="51" y="26"/>
                  </a:moveTo>
                  <a:cubicBezTo>
                    <a:pt x="57" y="29"/>
                    <a:pt x="63" y="32"/>
                    <a:pt x="69" y="35"/>
                  </a:cubicBezTo>
                  <a:cubicBezTo>
                    <a:pt x="86" y="43"/>
                    <a:pt x="102" y="36"/>
                    <a:pt x="108" y="18"/>
                  </a:cubicBezTo>
                  <a:cubicBezTo>
                    <a:pt x="110" y="13"/>
                    <a:pt x="112" y="8"/>
                    <a:pt x="113" y="3"/>
                  </a:cubicBezTo>
                  <a:cubicBezTo>
                    <a:pt x="114" y="1"/>
                    <a:pt x="116" y="0"/>
                    <a:pt x="118" y="0"/>
                  </a:cubicBezTo>
                  <a:cubicBezTo>
                    <a:pt x="128" y="0"/>
                    <a:pt x="137" y="0"/>
                    <a:pt x="147" y="0"/>
                  </a:cubicBezTo>
                  <a:cubicBezTo>
                    <a:pt x="150" y="0"/>
                    <a:pt x="151" y="1"/>
                    <a:pt x="152" y="4"/>
                  </a:cubicBezTo>
                  <a:cubicBezTo>
                    <a:pt x="154" y="10"/>
                    <a:pt x="156" y="16"/>
                    <a:pt x="158" y="21"/>
                  </a:cubicBezTo>
                  <a:cubicBezTo>
                    <a:pt x="165" y="35"/>
                    <a:pt x="179" y="42"/>
                    <a:pt x="194" y="36"/>
                  </a:cubicBezTo>
                  <a:cubicBezTo>
                    <a:pt x="199" y="34"/>
                    <a:pt x="205" y="31"/>
                    <a:pt x="210" y="28"/>
                  </a:cubicBezTo>
                  <a:cubicBezTo>
                    <a:pt x="213" y="27"/>
                    <a:pt x="214" y="27"/>
                    <a:pt x="217" y="29"/>
                  </a:cubicBezTo>
                  <a:cubicBezTo>
                    <a:pt x="223" y="36"/>
                    <a:pt x="230" y="43"/>
                    <a:pt x="237" y="50"/>
                  </a:cubicBezTo>
                  <a:cubicBezTo>
                    <a:pt x="239" y="52"/>
                    <a:pt x="239" y="53"/>
                    <a:pt x="238" y="55"/>
                  </a:cubicBezTo>
                  <a:cubicBezTo>
                    <a:pt x="236" y="60"/>
                    <a:pt x="233" y="65"/>
                    <a:pt x="231" y="70"/>
                  </a:cubicBezTo>
                  <a:cubicBezTo>
                    <a:pt x="223" y="87"/>
                    <a:pt x="230" y="103"/>
                    <a:pt x="247" y="110"/>
                  </a:cubicBezTo>
                  <a:cubicBezTo>
                    <a:pt x="252" y="112"/>
                    <a:pt x="257" y="114"/>
                    <a:pt x="262" y="115"/>
                  </a:cubicBezTo>
                  <a:cubicBezTo>
                    <a:pt x="265" y="116"/>
                    <a:pt x="266" y="118"/>
                    <a:pt x="266" y="121"/>
                  </a:cubicBezTo>
                  <a:cubicBezTo>
                    <a:pt x="265" y="130"/>
                    <a:pt x="265" y="139"/>
                    <a:pt x="266" y="148"/>
                  </a:cubicBezTo>
                  <a:cubicBezTo>
                    <a:pt x="266" y="152"/>
                    <a:pt x="264" y="154"/>
                    <a:pt x="261" y="155"/>
                  </a:cubicBezTo>
                  <a:cubicBezTo>
                    <a:pt x="255" y="156"/>
                    <a:pt x="250" y="158"/>
                    <a:pt x="244" y="161"/>
                  </a:cubicBezTo>
                  <a:cubicBezTo>
                    <a:pt x="231" y="167"/>
                    <a:pt x="224" y="182"/>
                    <a:pt x="230" y="196"/>
                  </a:cubicBezTo>
                  <a:cubicBezTo>
                    <a:pt x="232" y="203"/>
                    <a:pt x="236" y="210"/>
                    <a:pt x="239" y="217"/>
                  </a:cubicBezTo>
                  <a:cubicBezTo>
                    <a:pt x="231" y="225"/>
                    <a:pt x="224" y="233"/>
                    <a:pt x="216" y="241"/>
                  </a:cubicBezTo>
                  <a:cubicBezTo>
                    <a:pt x="215" y="242"/>
                    <a:pt x="212" y="242"/>
                    <a:pt x="211" y="241"/>
                  </a:cubicBezTo>
                  <a:cubicBezTo>
                    <a:pt x="206" y="239"/>
                    <a:pt x="200" y="236"/>
                    <a:pt x="195" y="234"/>
                  </a:cubicBezTo>
                  <a:cubicBezTo>
                    <a:pt x="180" y="228"/>
                    <a:pt x="165" y="234"/>
                    <a:pt x="158" y="249"/>
                  </a:cubicBezTo>
                  <a:cubicBezTo>
                    <a:pt x="156" y="254"/>
                    <a:pt x="154" y="261"/>
                    <a:pt x="152" y="266"/>
                  </a:cubicBezTo>
                  <a:cubicBezTo>
                    <a:pt x="151" y="268"/>
                    <a:pt x="149" y="269"/>
                    <a:pt x="147" y="269"/>
                  </a:cubicBezTo>
                  <a:cubicBezTo>
                    <a:pt x="137" y="270"/>
                    <a:pt x="128" y="270"/>
                    <a:pt x="118" y="269"/>
                  </a:cubicBezTo>
                  <a:cubicBezTo>
                    <a:pt x="116" y="269"/>
                    <a:pt x="114" y="268"/>
                    <a:pt x="114" y="266"/>
                  </a:cubicBezTo>
                  <a:cubicBezTo>
                    <a:pt x="112" y="261"/>
                    <a:pt x="110" y="256"/>
                    <a:pt x="108" y="251"/>
                  </a:cubicBezTo>
                  <a:cubicBezTo>
                    <a:pt x="102" y="234"/>
                    <a:pt x="86" y="227"/>
                    <a:pt x="70" y="234"/>
                  </a:cubicBezTo>
                  <a:cubicBezTo>
                    <a:pt x="65" y="236"/>
                    <a:pt x="59" y="239"/>
                    <a:pt x="54" y="241"/>
                  </a:cubicBezTo>
                  <a:cubicBezTo>
                    <a:pt x="53" y="242"/>
                    <a:pt x="50" y="242"/>
                    <a:pt x="49" y="241"/>
                  </a:cubicBezTo>
                  <a:cubicBezTo>
                    <a:pt x="42" y="234"/>
                    <a:pt x="35" y="227"/>
                    <a:pt x="28" y="220"/>
                  </a:cubicBezTo>
                  <a:cubicBezTo>
                    <a:pt x="26" y="218"/>
                    <a:pt x="26" y="216"/>
                    <a:pt x="28" y="214"/>
                  </a:cubicBezTo>
                  <a:cubicBezTo>
                    <a:pt x="30" y="208"/>
                    <a:pt x="33" y="202"/>
                    <a:pt x="36" y="196"/>
                  </a:cubicBezTo>
                  <a:cubicBezTo>
                    <a:pt x="41" y="182"/>
                    <a:pt x="35" y="167"/>
                    <a:pt x="22" y="161"/>
                  </a:cubicBezTo>
                  <a:cubicBezTo>
                    <a:pt x="16" y="158"/>
                    <a:pt x="9" y="156"/>
                    <a:pt x="3" y="154"/>
                  </a:cubicBezTo>
                  <a:cubicBezTo>
                    <a:pt x="1" y="153"/>
                    <a:pt x="0" y="152"/>
                    <a:pt x="0" y="149"/>
                  </a:cubicBezTo>
                  <a:cubicBezTo>
                    <a:pt x="0" y="139"/>
                    <a:pt x="0" y="130"/>
                    <a:pt x="0" y="120"/>
                  </a:cubicBezTo>
                  <a:cubicBezTo>
                    <a:pt x="0" y="117"/>
                    <a:pt x="0" y="116"/>
                    <a:pt x="3" y="115"/>
                  </a:cubicBezTo>
                  <a:cubicBezTo>
                    <a:pt x="8" y="113"/>
                    <a:pt x="14" y="112"/>
                    <a:pt x="19" y="109"/>
                  </a:cubicBezTo>
                  <a:cubicBezTo>
                    <a:pt x="35" y="103"/>
                    <a:pt x="42" y="86"/>
                    <a:pt x="34" y="70"/>
                  </a:cubicBezTo>
                  <a:cubicBezTo>
                    <a:pt x="32" y="65"/>
                    <a:pt x="30" y="60"/>
                    <a:pt x="28" y="55"/>
                  </a:cubicBezTo>
                  <a:cubicBezTo>
                    <a:pt x="27" y="54"/>
                    <a:pt x="27" y="51"/>
                    <a:pt x="28" y="50"/>
                  </a:cubicBezTo>
                  <a:cubicBezTo>
                    <a:pt x="36" y="42"/>
                    <a:pt x="43" y="34"/>
                    <a:pt x="51" y="26"/>
                  </a:cubicBezTo>
                  <a:close/>
                  <a:moveTo>
                    <a:pt x="181" y="135"/>
                  </a:moveTo>
                  <a:cubicBezTo>
                    <a:pt x="181" y="107"/>
                    <a:pt x="160" y="85"/>
                    <a:pt x="133" y="85"/>
                  </a:cubicBezTo>
                  <a:cubicBezTo>
                    <a:pt x="106" y="85"/>
                    <a:pt x="84" y="107"/>
                    <a:pt x="84" y="135"/>
                  </a:cubicBezTo>
                  <a:cubicBezTo>
                    <a:pt x="84" y="162"/>
                    <a:pt x="106" y="185"/>
                    <a:pt x="133" y="184"/>
                  </a:cubicBezTo>
                  <a:cubicBezTo>
                    <a:pt x="160" y="184"/>
                    <a:pt x="181" y="162"/>
                    <a:pt x="181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22" name="Freeform 1524">
              <a:extLst>
                <a:ext uri="{FF2B5EF4-FFF2-40B4-BE49-F238E27FC236}">
                  <a16:creationId xmlns:a16="http://schemas.microsoft.com/office/drawing/2014/main" id="{51717FF4-CDA1-40FF-9C58-F31FE7A4B4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0124" y="4954062"/>
              <a:ext cx="160338" cy="163512"/>
            </a:xfrm>
            <a:custGeom>
              <a:avLst/>
              <a:gdLst>
                <a:gd name="T0" fmla="*/ 127 w 141"/>
                <a:gd name="T1" fmla="*/ 28 h 144"/>
                <a:gd name="T2" fmla="*/ 124 w 141"/>
                <a:gd name="T3" fmla="*/ 36 h 144"/>
                <a:gd name="T4" fmla="*/ 133 w 141"/>
                <a:gd name="T5" fmla="*/ 59 h 144"/>
                <a:gd name="T6" fmla="*/ 141 w 141"/>
                <a:gd name="T7" fmla="*/ 71 h 144"/>
                <a:gd name="T8" fmla="*/ 132 w 141"/>
                <a:gd name="T9" fmla="*/ 85 h 144"/>
                <a:gd name="T10" fmla="*/ 124 w 141"/>
                <a:gd name="T11" fmla="*/ 107 h 144"/>
                <a:gd name="T12" fmla="*/ 121 w 141"/>
                <a:gd name="T13" fmla="*/ 123 h 144"/>
                <a:gd name="T14" fmla="*/ 106 w 141"/>
                <a:gd name="T15" fmla="*/ 125 h 144"/>
                <a:gd name="T16" fmla="*/ 84 w 141"/>
                <a:gd name="T17" fmla="*/ 135 h 144"/>
                <a:gd name="T18" fmla="*/ 71 w 141"/>
                <a:gd name="T19" fmla="*/ 144 h 144"/>
                <a:gd name="T20" fmla="*/ 58 w 141"/>
                <a:gd name="T21" fmla="*/ 135 h 144"/>
                <a:gd name="T22" fmla="*/ 36 w 141"/>
                <a:gd name="T23" fmla="*/ 126 h 144"/>
                <a:gd name="T24" fmla="*/ 21 w 141"/>
                <a:gd name="T25" fmla="*/ 123 h 144"/>
                <a:gd name="T26" fmla="*/ 18 w 141"/>
                <a:gd name="T27" fmla="*/ 107 h 144"/>
                <a:gd name="T28" fmla="*/ 9 w 141"/>
                <a:gd name="T29" fmla="*/ 85 h 144"/>
                <a:gd name="T30" fmla="*/ 0 w 141"/>
                <a:gd name="T31" fmla="*/ 71 h 144"/>
                <a:gd name="T32" fmla="*/ 8 w 141"/>
                <a:gd name="T33" fmla="*/ 60 h 144"/>
                <a:gd name="T34" fmla="*/ 18 w 141"/>
                <a:gd name="T35" fmla="*/ 36 h 144"/>
                <a:gd name="T36" fmla="*/ 20 w 141"/>
                <a:gd name="T37" fmla="*/ 22 h 144"/>
                <a:gd name="T38" fmla="*/ 37 w 141"/>
                <a:gd name="T39" fmla="*/ 19 h 144"/>
                <a:gd name="T40" fmla="*/ 58 w 141"/>
                <a:gd name="T41" fmla="*/ 10 h 144"/>
                <a:gd name="T42" fmla="*/ 73 w 141"/>
                <a:gd name="T43" fmla="*/ 0 h 144"/>
                <a:gd name="T44" fmla="*/ 78 w 141"/>
                <a:gd name="T45" fmla="*/ 0 h 144"/>
                <a:gd name="T46" fmla="*/ 81 w 141"/>
                <a:gd name="T47" fmla="*/ 3 h 144"/>
                <a:gd name="T48" fmla="*/ 84 w 141"/>
                <a:gd name="T49" fmla="*/ 11 h 144"/>
                <a:gd name="T50" fmla="*/ 104 w 141"/>
                <a:gd name="T51" fmla="*/ 19 h 144"/>
                <a:gd name="T52" fmla="*/ 123 w 141"/>
                <a:gd name="T53" fmla="*/ 23 h 144"/>
                <a:gd name="T54" fmla="*/ 127 w 141"/>
                <a:gd name="T55" fmla="*/ 28 h 144"/>
                <a:gd name="T56" fmla="*/ 97 w 141"/>
                <a:gd name="T57" fmla="*/ 72 h 144"/>
                <a:gd name="T58" fmla="*/ 71 w 141"/>
                <a:gd name="T59" fmla="*/ 46 h 144"/>
                <a:gd name="T60" fmla="*/ 45 w 141"/>
                <a:gd name="T61" fmla="*/ 72 h 144"/>
                <a:gd name="T62" fmla="*/ 71 w 141"/>
                <a:gd name="T63" fmla="*/ 98 h 144"/>
                <a:gd name="T64" fmla="*/ 97 w 141"/>
                <a:gd name="T65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44">
                  <a:moveTo>
                    <a:pt x="127" y="28"/>
                  </a:moveTo>
                  <a:cubicBezTo>
                    <a:pt x="126" y="31"/>
                    <a:pt x="125" y="34"/>
                    <a:pt x="124" y="36"/>
                  </a:cubicBezTo>
                  <a:cubicBezTo>
                    <a:pt x="119" y="47"/>
                    <a:pt x="122" y="55"/>
                    <a:pt x="133" y="59"/>
                  </a:cubicBezTo>
                  <a:cubicBezTo>
                    <a:pt x="141" y="62"/>
                    <a:pt x="141" y="62"/>
                    <a:pt x="141" y="71"/>
                  </a:cubicBezTo>
                  <a:cubicBezTo>
                    <a:pt x="141" y="81"/>
                    <a:pt x="141" y="81"/>
                    <a:pt x="132" y="85"/>
                  </a:cubicBezTo>
                  <a:cubicBezTo>
                    <a:pt x="122" y="89"/>
                    <a:pt x="119" y="97"/>
                    <a:pt x="124" y="107"/>
                  </a:cubicBezTo>
                  <a:cubicBezTo>
                    <a:pt x="128" y="116"/>
                    <a:pt x="128" y="116"/>
                    <a:pt x="121" y="123"/>
                  </a:cubicBezTo>
                  <a:cubicBezTo>
                    <a:pt x="114" y="129"/>
                    <a:pt x="114" y="129"/>
                    <a:pt x="106" y="125"/>
                  </a:cubicBezTo>
                  <a:cubicBezTo>
                    <a:pt x="96" y="121"/>
                    <a:pt x="87" y="124"/>
                    <a:pt x="84" y="135"/>
                  </a:cubicBezTo>
                  <a:cubicBezTo>
                    <a:pt x="80" y="144"/>
                    <a:pt x="80" y="144"/>
                    <a:pt x="71" y="144"/>
                  </a:cubicBezTo>
                  <a:cubicBezTo>
                    <a:pt x="61" y="144"/>
                    <a:pt x="61" y="144"/>
                    <a:pt x="58" y="135"/>
                  </a:cubicBezTo>
                  <a:cubicBezTo>
                    <a:pt x="54" y="124"/>
                    <a:pt x="46" y="121"/>
                    <a:pt x="36" y="126"/>
                  </a:cubicBezTo>
                  <a:cubicBezTo>
                    <a:pt x="28" y="129"/>
                    <a:pt x="28" y="129"/>
                    <a:pt x="21" y="123"/>
                  </a:cubicBezTo>
                  <a:cubicBezTo>
                    <a:pt x="14" y="116"/>
                    <a:pt x="14" y="116"/>
                    <a:pt x="18" y="107"/>
                  </a:cubicBezTo>
                  <a:cubicBezTo>
                    <a:pt x="23" y="97"/>
                    <a:pt x="19" y="89"/>
                    <a:pt x="9" y="85"/>
                  </a:cubicBezTo>
                  <a:cubicBezTo>
                    <a:pt x="0" y="81"/>
                    <a:pt x="0" y="81"/>
                    <a:pt x="0" y="71"/>
                  </a:cubicBezTo>
                  <a:cubicBezTo>
                    <a:pt x="0" y="62"/>
                    <a:pt x="0" y="62"/>
                    <a:pt x="8" y="60"/>
                  </a:cubicBezTo>
                  <a:cubicBezTo>
                    <a:pt x="20" y="55"/>
                    <a:pt x="23" y="47"/>
                    <a:pt x="18" y="36"/>
                  </a:cubicBezTo>
                  <a:cubicBezTo>
                    <a:pt x="14" y="28"/>
                    <a:pt x="14" y="28"/>
                    <a:pt x="20" y="22"/>
                  </a:cubicBezTo>
                  <a:cubicBezTo>
                    <a:pt x="27" y="15"/>
                    <a:pt x="27" y="15"/>
                    <a:pt x="37" y="19"/>
                  </a:cubicBezTo>
                  <a:cubicBezTo>
                    <a:pt x="46" y="23"/>
                    <a:pt x="54" y="20"/>
                    <a:pt x="58" y="10"/>
                  </a:cubicBezTo>
                  <a:cubicBezTo>
                    <a:pt x="62" y="0"/>
                    <a:pt x="62" y="0"/>
                    <a:pt x="73" y="0"/>
                  </a:cubicBezTo>
                  <a:cubicBezTo>
                    <a:pt x="74" y="0"/>
                    <a:pt x="76" y="0"/>
                    <a:pt x="78" y="0"/>
                  </a:cubicBezTo>
                  <a:cubicBezTo>
                    <a:pt x="79" y="1"/>
                    <a:pt x="81" y="2"/>
                    <a:pt x="81" y="3"/>
                  </a:cubicBezTo>
                  <a:cubicBezTo>
                    <a:pt x="83" y="6"/>
                    <a:pt x="83" y="8"/>
                    <a:pt x="84" y="11"/>
                  </a:cubicBezTo>
                  <a:cubicBezTo>
                    <a:pt x="88" y="19"/>
                    <a:pt x="96" y="24"/>
                    <a:pt x="104" y="19"/>
                  </a:cubicBezTo>
                  <a:cubicBezTo>
                    <a:pt x="112" y="14"/>
                    <a:pt x="118" y="16"/>
                    <a:pt x="123" y="23"/>
                  </a:cubicBezTo>
                  <a:cubicBezTo>
                    <a:pt x="124" y="25"/>
                    <a:pt x="126" y="27"/>
                    <a:pt x="127" y="28"/>
                  </a:cubicBezTo>
                  <a:close/>
                  <a:moveTo>
                    <a:pt x="97" y="72"/>
                  </a:moveTo>
                  <a:cubicBezTo>
                    <a:pt x="97" y="58"/>
                    <a:pt x="85" y="46"/>
                    <a:pt x="71" y="46"/>
                  </a:cubicBezTo>
                  <a:cubicBezTo>
                    <a:pt x="57" y="46"/>
                    <a:pt x="45" y="58"/>
                    <a:pt x="45" y="72"/>
                  </a:cubicBezTo>
                  <a:cubicBezTo>
                    <a:pt x="45" y="87"/>
                    <a:pt x="57" y="98"/>
                    <a:pt x="71" y="98"/>
                  </a:cubicBezTo>
                  <a:cubicBezTo>
                    <a:pt x="85" y="98"/>
                    <a:pt x="97" y="86"/>
                    <a:pt x="9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AD81F-5691-486D-B284-0C31EE36E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63" y="1519221"/>
            <a:ext cx="8264697" cy="24484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1600" b="1" dirty="0">
                <a:solidFill>
                  <a:srgbClr val="0077BB"/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sz="1600" b="1" dirty="0">
                <a:solidFill>
                  <a:srgbClr val="0077BB"/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UPLC I-Class (Plus)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、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UPLC H-Class (Bio)(Plus)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、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Premier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、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UPLC M-Class</a:t>
            </a:r>
          </a:p>
          <a:p>
            <a:pPr lvl="2">
              <a:lnSpc>
                <a:spcPct val="10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找到所购系统中的各种模块并说明它们在系统中的作用。</a:t>
            </a:r>
          </a:p>
          <a:p>
            <a:pPr lvl="2">
              <a:lnSpc>
                <a:spcPct val="10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找到并访问相关概述和维护指南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。</a:t>
            </a:r>
          </a:p>
          <a:p>
            <a:pPr lvl="3">
              <a:lnSpc>
                <a:spcPct val="100000"/>
              </a:lnSpc>
            </a:pP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浏览“安全标志”部分。</a:t>
            </a:r>
          </a:p>
          <a:p>
            <a:pPr lvl="3">
              <a:lnSpc>
                <a:spcPct val="100000"/>
              </a:lnSpc>
            </a:pP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介绍常规操作员维护工作流程*。</a:t>
            </a:r>
          </a:p>
          <a:p>
            <a:pPr lvl="3">
              <a:lnSpc>
                <a:spcPct val="100000"/>
              </a:lnSpc>
            </a:pP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展示基本故障排除章节并介绍 </a:t>
            </a:r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（沃特世）知识数据库。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硬件系统概述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液相模块信息</a:t>
            </a:r>
          </a:p>
        </p:txBody>
      </p:sp>
      <p:sp>
        <p:nvSpPr>
          <p:cNvPr id="6" name="Action Button: Return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4E3C581-3A70-4C0F-8A90-5FF8BC4D7F54}"/>
              </a:ext>
            </a:extLst>
          </p:cNvPr>
          <p:cNvSpPr/>
          <p:nvPr/>
        </p:nvSpPr>
        <p:spPr>
          <a:xfrm>
            <a:off x="131762" y="4590315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CCA723-3FE9-4540-970F-34B093E117A2}"/>
              </a:ext>
            </a:extLst>
          </p:cNvPr>
          <p:cNvSpPr txBox="1"/>
          <p:nvPr/>
        </p:nvSpPr>
        <p:spPr>
          <a:xfrm>
            <a:off x="426098" y="4640491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FD09B8F-A536-4345-B98E-2A577BFB1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1424"/>
            <a:ext cx="1075478" cy="63252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25DCE32-2391-DA51-1992-03ECC58CBD01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5DEDDC-C8FF-3FB7-440C-0DEA5B974527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（沃特世）知识数据库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8FD804-C63B-FCC7-749E-75EC18015192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9315527-B156-740A-A0E2-F06EFB1C0A28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A900A67-F594-4170-20E2-41ABEF617E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ABCC43A-7C23-5404-D0FD-D097BAA7BC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0253F66-5A11-CF7B-CE5B-E4366C2081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20E18B9-BE53-D6CE-1841-09D6098906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0F3CD64-D93C-FBE4-DD2C-669D102467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58C004D-A7D7-DD15-BFF4-FDE5F3BD38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F4C9734-E9C3-EAC9-5BED-4F50B64419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10B916B-F6AF-CE4A-240B-93DF3B44ED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C3301F3-FBD4-E7C3-2252-5D55DF060F5E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F3E13A0-084F-3E6D-2A9C-3384750B33FC}"/>
                  </a:ext>
                </a:extLst>
              </p:cNvPr>
              <p:cNvCxnSpPr>
                <a:stCxn id="18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01474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30">
            <a:extLst>
              <a:ext uri="{FF2B5EF4-FFF2-40B4-BE49-F238E27FC236}">
                <a16:creationId xmlns:a16="http://schemas.microsoft.com/office/drawing/2014/main" id="{F76CCB83-BB44-4796-8F4C-4B9BDD8F485C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66" y="1729991"/>
            <a:ext cx="7959463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应用程序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LCMS analysis method &gt; Instruments &gt; Instrument Method Configuration &gt; Xevo G3 QTof &gt; Options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LCMS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分析方法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仪器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仪器方法配置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Xevo G3 QTof 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选项）选项卡中，更新优化的锁定校正设置。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Update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（更新）以</a:t>
            </a:r>
            <a:b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</a:b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保存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分析方法。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B081EE8-8CDD-4B19-A895-4A63945264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4EF477-EF16-422F-9F16-60DF3DDED6A1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1CDE39-E5AA-4235-9C96-9C21DBA2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42545"/>
            <a:ext cx="1075478" cy="632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029FAA-637B-4772-9027-C0CBC8B02B90}"/>
              </a:ext>
            </a:extLst>
          </p:cNvPr>
          <p:cNvSpPr txBox="1"/>
          <p:nvPr/>
        </p:nvSpPr>
        <p:spPr>
          <a:xfrm>
            <a:off x="1264003" y="1254539"/>
            <a:ext cx="6784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更新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分析方法中的锁定校正设置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11BD75C-CE48-48C9-AD54-6B8BF25E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和分析方法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678FE8B-AE30-4953-900E-9741352C4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method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（分析方法）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96E47-F916-42E9-8F6D-4760A82AD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150" y="2540220"/>
            <a:ext cx="3392357" cy="22078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A1C48C5-0D33-BDB0-38EB-0675DC70624A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247001-C09E-2C71-B724-25B4BE9032AA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BFAA873-EE0E-0A1D-AF28-5525A4BBF96D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5A4290-AB36-DBAB-DDFF-812F3A3BF12A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EDAD519-B820-11F9-62FF-C01D4A1C6D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79EA791-8F53-7DF1-E0CB-452EB66BB6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8C3AB3E-8371-FF89-A98C-B37FD56BA8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DFC63FC-E860-A878-B0B1-A6B63D75D2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1BDA300-B35E-C634-C167-204096F0E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D944418-64BD-081B-D2D4-846551FC4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B349A64-EE6E-11C3-3459-AFBC8EFB9E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15AAFC3-FD9D-9494-A494-60383BD344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1EA4412-8826-A833-302E-9AFC997789CB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D3C2EF1-CFAD-A430-BD15-CD843D30CCE3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007194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0">
            <a:extLst>
              <a:ext uri="{FF2B5EF4-FFF2-40B4-BE49-F238E27FC236}">
                <a16:creationId xmlns:a16="http://schemas.microsoft.com/office/drawing/2014/main" id="{A79ACB28-32D5-4825-9699-16CF23820EF3}"/>
              </a:ext>
            </a:extLst>
          </p:cNvPr>
          <p:cNvSpPr>
            <a:spLocks noEditPoints="1"/>
          </p:cNvSpPr>
          <p:nvPr/>
        </p:nvSpPr>
        <p:spPr bwMode="auto">
          <a:xfrm>
            <a:off x="1391475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2836A-5575-40DB-B79D-E9448BA51E53}"/>
              </a:ext>
            </a:extLst>
          </p:cNvPr>
          <p:cNvSpPr txBox="1"/>
          <p:nvPr/>
        </p:nvSpPr>
        <p:spPr>
          <a:xfrm>
            <a:off x="669005" y="958370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679F314-2D6E-462A-BFEC-780CF4DF7461}"/>
              </a:ext>
            </a:extLst>
          </p:cNvPr>
          <p:cNvSpPr txBox="1">
            <a:spLocks/>
          </p:cNvSpPr>
          <p:nvPr/>
        </p:nvSpPr>
        <p:spPr>
          <a:xfrm>
            <a:off x="629363" y="1729989"/>
            <a:ext cx="7915923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1013" indent="-1412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3725" indent="-1127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1363" indent="-127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应用程序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LCMS analysis method &gt; Processing &gt; Analysis Specific Settings &gt; Lock Mass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LCMS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分析方法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处理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分析特定设置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锁定质量数）窗格中，确保锁定质量数设置参数与先前幻灯片中的设置一致。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8" name="Action Button: Return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931BF045-9E55-4471-9B95-013CE9C23DA2}"/>
              </a:ext>
            </a:extLst>
          </p:cNvPr>
          <p:cNvSpPr/>
          <p:nvPr/>
        </p:nvSpPr>
        <p:spPr>
          <a:xfrm>
            <a:off x="131759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42002-8BA1-4851-8A24-0D9C862493E1}"/>
              </a:ext>
            </a:extLst>
          </p:cNvPr>
          <p:cNvSpPr txBox="1"/>
          <p:nvPr/>
        </p:nvSpPr>
        <p:spPr>
          <a:xfrm>
            <a:off x="426095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" action="ppaction://noaction"/>
              </a:rPr>
              <a:t>返回主页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24C981F-7549-4CAB-ABAD-003904CEE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259" y="242545"/>
            <a:ext cx="1075478" cy="6325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123855D-B94F-42F7-BB22-0B4EAB56C3B8}"/>
              </a:ext>
            </a:extLst>
          </p:cNvPr>
          <p:cNvSpPr txBox="1"/>
          <p:nvPr/>
        </p:nvSpPr>
        <p:spPr>
          <a:xfrm>
            <a:off x="1247524" y="1312205"/>
            <a:ext cx="6784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更新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分析方法中的锁定校正设置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A1143FAC-0E12-460A-B212-708728D34825}"/>
              </a:ext>
            </a:extLst>
          </p:cNvPr>
          <p:cNvSpPr txBox="1">
            <a:spLocks/>
          </p:cNvSpPr>
          <p:nvPr/>
        </p:nvSpPr>
        <p:spPr>
          <a:xfrm>
            <a:off x="131760" y="287938"/>
            <a:ext cx="8264697" cy="474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和分析方法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0BF8895-A9F9-4F9B-9A91-FBDD70AA4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496" y="2651460"/>
            <a:ext cx="3473514" cy="2266864"/>
          </a:xfrm>
          <a:prstGeom prst="rect">
            <a:avLst/>
          </a:prstGeom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F3CD4BEF-AED0-4F08-80C8-B6AF684E8107}"/>
              </a:ext>
            </a:extLst>
          </p:cNvPr>
          <p:cNvSpPr txBox="1">
            <a:spLocks/>
          </p:cNvSpPr>
          <p:nvPr/>
        </p:nvSpPr>
        <p:spPr>
          <a:xfrm>
            <a:off x="6761366" y="2687048"/>
            <a:ext cx="2284836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1013" indent="-1412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3725" indent="-1127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1363" indent="-127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Update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（更新）以保存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分析方法。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F27065E-D141-4AEF-BB3D-20E39AEC2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18" y="3324420"/>
            <a:ext cx="2971800" cy="64801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0BD78DF-DBF1-44F0-BF62-6383767B767D}"/>
              </a:ext>
            </a:extLst>
          </p:cNvPr>
          <p:cNvSpPr/>
          <p:nvPr/>
        </p:nvSpPr>
        <p:spPr>
          <a:xfrm>
            <a:off x="979704" y="3784892"/>
            <a:ext cx="300198" cy="1040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0D8E4B8-4311-44CC-B9A2-AD042732F96B}"/>
              </a:ext>
            </a:extLst>
          </p:cNvPr>
          <p:cNvSpPr/>
          <p:nvPr/>
        </p:nvSpPr>
        <p:spPr>
          <a:xfrm>
            <a:off x="3130173" y="3721210"/>
            <a:ext cx="257078" cy="224002"/>
          </a:xfrm>
          <a:prstGeom prst="rightArrow">
            <a:avLst/>
          </a:prstGeom>
          <a:solidFill>
            <a:srgbClr val="FF0000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11FEC9-B948-4E73-9463-797B1AD1F6DC}"/>
              </a:ext>
            </a:extLst>
          </p:cNvPr>
          <p:cNvSpPr/>
          <p:nvPr/>
        </p:nvSpPr>
        <p:spPr>
          <a:xfrm>
            <a:off x="3379300" y="3391368"/>
            <a:ext cx="3374115" cy="1469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3FA78-6D3F-44F4-A1A9-C9F1623268E0}"/>
              </a:ext>
            </a:extLst>
          </p:cNvPr>
          <p:cNvSpPr/>
          <p:nvPr/>
        </p:nvSpPr>
        <p:spPr>
          <a:xfrm>
            <a:off x="3380625" y="3774355"/>
            <a:ext cx="3374115" cy="1469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9AEC401C-BB45-4535-BB52-7AB034FCA0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525" y="677573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method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（分析方法）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7E3787-DADE-FBBA-CC9A-DCA6343CAF5F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B53BE4-56EE-D841-5353-615738BFFC7E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66205C4-1B7D-BFFD-D685-03E289D8ADEF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C28D0E2-71F9-8E3A-E7F4-84F763EC08A9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4D97E44-C579-3105-0F39-92CB6AB591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B813A11-0449-85C9-AF9E-E17DF4946E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D45523D-8CCB-0016-22E6-47696E8195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56580DE-D69D-FA07-19C1-F0A9C2401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A534403-2253-9519-8A40-24E4C56498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B50EC2D-7627-5309-E4AB-B81C1C2DB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72EB21A-B1F9-4BC3-BA19-1BE8C92C3F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8E6C224-F76F-E31A-62B3-73A9017951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22AC62D-5A4A-A43F-9095-7D35760F514E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796F232-8E40-6A1A-5143-B61AEA39FDD5}"/>
                  </a:ext>
                </a:extLst>
              </p:cNvPr>
              <p:cNvCxnSpPr>
                <a:stCxn id="47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611687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30">
            <a:extLst>
              <a:ext uri="{FF2B5EF4-FFF2-40B4-BE49-F238E27FC236}">
                <a16:creationId xmlns:a16="http://schemas.microsoft.com/office/drawing/2014/main" id="{F76CCB83-BB44-4796-8F4C-4B9BDD8F485C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66" y="1729989"/>
            <a:ext cx="8188063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将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流速降至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0.02 mL/min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访问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Xevo G3 QTof &gt; Optimization &gt; Manual Optimization page &gt; fluidics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（优化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手动优化页面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流路）选项卡。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将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Sample fluidics flow path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（样品流路）从“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Combined</a:t>
            </a:r>
            <a:r>
              <a:rPr lang="en-US" altLang="zh-CN" sz="1600" dirty="0">
                <a:latin typeface="Source Han Sans CN Regular" panose="020B0500000000000000" pitchFamily="34" charset="-128"/>
                <a:ea typeface="Source Han Sans CN Regular" panose="020B0500000000000000" pitchFamily="34" charset="-128"/>
              </a:rPr>
              <a:t> ”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（合并）更改为“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</a:t>
            </a:r>
            <a:r>
              <a:rPr lang="en-US" altLang="zh-CN" sz="1600" dirty="0">
                <a:latin typeface="Source Han Sans CN Regular" panose="020B0500000000000000" pitchFamily="34" charset="-128"/>
                <a:ea typeface="Source Han Sans CN Regular" panose="020B0500000000000000" pitchFamily="34" charset="-128"/>
              </a:rPr>
              <a:t> ”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。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为离子源调谐设置以下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Solvent Manager settings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（溶剂管理器设置）： 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或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A1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为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85%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，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B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或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B1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为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15%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流速为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0.5 mL/min</a:t>
            </a: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关闭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分析方法，然后返回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Analysis center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（分析中心）窗口。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B081EE8-8CDD-4B19-A895-4A63945264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4EF477-EF16-422F-9F16-60DF3DDED6A1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1CDE39-E5AA-4235-9C96-9C21DBA2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42545"/>
            <a:ext cx="1075478" cy="632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029FAA-637B-4772-9027-C0CBC8B02B90}"/>
              </a:ext>
            </a:extLst>
          </p:cNvPr>
          <p:cNvSpPr txBox="1"/>
          <p:nvPr/>
        </p:nvSpPr>
        <p:spPr>
          <a:xfrm>
            <a:off x="1264003" y="1254539"/>
            <a:ext cx="6784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切换到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流路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11BD75C-CE48-48C9-AD54-6B8BF25E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和分析中心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678FE8B-AE30-4953-900E-9741352C4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center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（分析中心）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F528AB-2391-FCCA-11FA-9AD2FB5010D5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75FFC5-E462-7319-42A4-86CC4CC4A891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（沃特世）知识数据库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91DAACC-2428-99AE-A4C3-0F04CEEB665F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8911474-B9F8-D031-886E-BF55E8C001E4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D373A20-2C0F-980A-449D-958FD5707A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5F1E2DA-C0C9-B451-A775-ACF8D0736F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19C2787-9F40-9801-8D9E-2CCE0972F9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15C068B-E5CF-9C7B-743A-281DA625F7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8B441FA-07DD-2507-33D7-F853B3A838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E69EE26-65DB-7383-90F2-3089523293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08678AE-C24F-879F-9443-9675624AD6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074AB95-44EA-6191-DFE2-854404D145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6B30033-6E6D-C9D7-6DC8-A1D565EA498E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384F0BD-F105-B69D-BDBB-A57731C9E002}"/>
                  </a:ext>
                </a:extLst>
              </p:cNvPr>
              <p:cNvCxnSpPr>
                <a:stCxn id="17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909773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30">
            <a:extLst>
              <a:ext uri="{FF2B5EF4-FFF2-40B4-BE49-F238E27FC236}">
                <a16:creationId xmlns:a16="http://schemas.microsoft.com/office/drawing/2014/main" id="{F76CCB83-BB44-4796-8F4C-4B9BDD8F485C}"/>
              </a:ext>
            </a:extLst>
          </p:cNvPr>
          <p:cNvSpPr>
            <a:spLocks noEditPoints="1"/>
          </p:cNvSpPr>
          <p:nvPr/>
        </p:nvSpPr>
        <p:spPr bwMode="auto">
          <a:xfrm>
            <a:off x="1391478" y="242281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66" y="1682681"/>
            <a:ext cx="7462023" cy="369332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Xevo G3 QTof &gt; Optimization &gt; Manual Optimization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Xevo G3 QTof 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优化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手动优化）页面中，确保背景质谱稳定。</a:t>
            </a:r>
          </a:p>
          <a:p>
            <a:pPr>
              <a:lnSpc>
                <a:spcPct val="95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Instrument System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（仪器系统）状态窗格中，确保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Delta Pressure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（压差）降低且稳定。</a:t>
            </a:r>
          </a:p>
          <a:p>
            <a:pPr>
              <a:lnSpc>
                <a:spcPct val="95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确保样品列表内容和样品瓶位置符合预期。</a:t>
            </a:r>
          </a:p>
          <a:p>
            <a:pPr>
              <a:lnSpc>
                <a:spcPct val="95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95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B081EE8-8CDD-4B19-A895-4A63945264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4EF477-EF16-422F-9F16-60DF3DDED6A1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1CDE39-E5AA-4235-9C96-9C21DBA2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42545"/>
            <a:ext cx="1075478" cy="632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029FAA-637B-4772-9027-C0CBC8B02B90}"/>
              </a:ext>
            </a:extLst>
          </p:cNvPr>
          <p:cNvSpPr txBox="1"/>
          <p:nvPr/>
        </p:nvSpPr>
        <p:spPr>
          <a:xfrm>
            <a:off x="1264003" y="1254539"/>
            <a:ext cx="6784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样品列表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11BD75C-CE48-48C9-AD54-6B8BF25E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和分析中心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678FE8B-AE30-4953-900E-9741352C4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center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（分析中心）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F78D7-2972-4D57-94D7-EE4F13F5B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284" y="3119216"/>
            <a:ext cx="5331098" cy="17649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F035C86-8549-6677-0F6E-34DF36DA647E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E1AA441-8A23-DBB6-FFC9-190802E4727A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B7530-7965-BDEC-C2A9-BDA66EE8AA94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CBA31A-D576-5789-A38B-D4EF5BC1D8FC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D5FE341-D175-5B56-028F-FA754AAB7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5A0F802-96D0-04DD-B7F6-EE054A5EA7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EFAFE55-A34F-6BC6-A9D0-9243DC9834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2210F83-4FD4-EA5D-FD34-C1FA261955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53D68E7-3B8F-D685-995A-8BDDD897AC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F8C52F0-F621-42D1-C294-C49303C823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013AB74-3BED-914D-7D14-51F2473410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1BE2D25-5ED0-F5BD-B6F6-D07850CDD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5E1D64-12BE-C474-B17C-FA50569ECA17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0CB74A0-A829-A7C9-02B4-7A857E841916}"/>
                  </a:ext>
                </a:extLst>
              </p:cNvPr>
              <p:cNvCxnSpPr>
                <a:stCxn id="15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32009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30">
            <a:extLst>
              <a:ext uri="{FF2B5EF4-FFF2-40B4-BE49-F238E27FC236}">
                <a16:creationId xmlns:a16="http://schemas.microsoft.com/office/drawing/2014/main" id="{F76CCB83-BB44-4796-8F4C-4B9BDD8F485C}"/>
              </a:ext>
            </a:extLst>
          </p:cNvPr>
          <p:cNvSpPr>
            <a:spLocks noEditPoints="1"/>
          </p:cNvSpPr>
          <p:nvPr/>
        </p:nvSpPr>
        <p:spPr bwMode="auto">
          <a:xfrm>
            <a:off x="1415718" y="242545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67" y="1904165"/>
            <a:ext cx="4337788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确保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系统处于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Ready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（就绪）状态。</a:t>
            </a:r>
          </a:p>
          <a:p>
            <a:pPr lvl="1">
              <a:lnSpc>
                <a:spcPct val="11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如果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（系统）状态不是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Idle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（空闲），请验证所有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组件，确保它们都能进入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Idle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（空闲）状态（可能需要重置仪器）。</a:t>
            </a:r>
          </a:p>
          <a:p>
            <a:pPr lvl="1">
              <a:lnSpc>
                <a:spcPct val="11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如果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Startup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（启动）状态有误，请单击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Summary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（摘要）下拉图标      ，然后选择“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Startup to ready</a:t>
            </a:r>
            <a:r>
              <a:rPr lang="en-US" altLang="zh-CN" sz="1400" dirty="0">
                <a:latin typeface="Source Han Sans CN Regular" panose="020B0500000000000000" pitchFamily="34" charset="-128"/>
                <a:ea typeface="Source Han Sans CN Regular" panose="020B0500000000000000" pitchFamily="34" charset="-128"/>
              </a:rPr>
              <a:t> ”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（启动至就绪）。</a:t>
            </a:r>
          </a:p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Start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（开始）图标。</a:t>
            </a: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B081EE8-8CDD-4B19-A895-4A63945264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4EF477-EF16-422F-9F16-60DF3DDED6A1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1CDE39-E5AA-4235-9C96-9C21DBA2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42545"/>
            <a:ext cx="1075478" cy="632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029FAA-637B-4772-9027-C0CBC8B02B90}"/>
              </a:ext>
            </a:extLst>
          </p:cNvPr>
          <p:cNvSpPr txBox="1"/>
          <p:nvPr/>
        </p:nvSpPr>
        <p:spPr>
          <a:xfrm>
            <a:off x="1264003" y="1254539"/>
            <a:ext cx="6784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开始采集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11BD75C-CE48-48C9-AD54-6B8BF25E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和分析中心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678FE8B-AE30-4953-900E-9741352C4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center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（分析中心）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9C79B-6BC7-4625-B4D5-5AD539177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040" y="1003637"/>
            <a:ext cx="2419606" cy="17079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4AF30F-2C59-441E-8028-02E4CF13E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591" y="2203563"/>
            <a:ext cx="2572109" cy="119079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7C3AF-D2A3-49FE-A3C7-3D1A81823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0850" y="3233757"/>
            <a:ext cx="209579" cy="219106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4FCA29-BDB0-45BA-97D2-74D265C62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2709" y="3770808"/>
            <a:ext cx="568493" cy="4415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73FD56B-DB0D-FFA7-58B7-72043E48959A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81EA57D-76A4-1208-7AD2-6C75D70A73B9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9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9"/>
                </a:rPr>
                <a:t>（沃特世）知识数据库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FD85B7D-34FF-DC3F-16BD-34E0D16FF1D8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ACFB42C-2EBA-E32C-85B8-838CAA334DD2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9486D01-D92B-A939-D031-FA51982828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1B0686B-0D14-5AFD-122C-9644EF62B6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C13BE6A-F472-0E62-86C0-B8ADD671FC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158A476-F701-E18B-5D99-409265E706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791A92F-0F8F-C676-293E-198269261E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7D26943-780B-DF3F-F6B1-F19CFD651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A428AC5-6180-FF98-FD44-5BEB06E8C5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A9DD36A-A1D7-4D2E-EF5E-28408D293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F69DB1D-115E-439B-9298-CCD0D4E6229D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F33937-DA0D-90E3-8C98-0121CA8A3668}"/>
                  </a:ext>
                </a:extLst>
              </p:cNvPr>
              <p:cNvCxnSpPr>
                <a:stCxn id="18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046965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30">
            <a:extLst>
              <a:ext uri="{FF2B5EF4-FFF2-40B4-BE49-F238E27FC236}">
                <a16:creationId xmlns:a16="http://schemas.microsoft.com/office/drawing/2014/main" id="{F76CCB83-BB44-4796-8F4C-4B9BDD8F485C}"/>
              </a:ext>
            </a:extLst>
          </p:cNvPr>
          <p:cNvSpPr>
            <a:spLocks noEditPoints="1"/>
          </p:cNvSpPr>
          <p:nvPr/>
        </p:nvSpPr>
        <p:spPr bwMode="auto">
          <a:xfrm>
            <a:off x="1415718" y="242545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67" y="1904165"/>
            <a:ext cx="4619698" cy="369332"/>
          </a:xfrm>
        </p:spPr>
        <p:txBody>
          <a:bodyPr/>
          <a:lstStyle/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确保有足够的亮氨酸脑啡肽溶液可用于参比注样（锁定校正）。如果需要，重新填充参比注射器并重新开始注样。</a:t>
            </a:r>
          </a:p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Start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（开始）图标。</a:t>
            </a:r>
          </a:p>
          <a:p>
            <a:pPr marL="292100" indent="-285750"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确保选项与示例中相同。</a:t>
            </a:r>
          </a:p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OK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（确定）。</a:t>
            </a: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B081EE8-8CDD-4B19-A895-4A63945264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4EF477-EF16-422F-9F16-60DF3DDED6A1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1CDE39-E5AA-4235-9C96-9C21DBA2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42545"/>
            <a:ext cx="1075478" cy="632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029FAA-637B-4772-9027-C0CBC8B02B90}"/>
              </a:ext>
            </a:extLst>
          </p:cNvPr>
          <p:cNvSpPr txBox="1"/>
          <p:nvPr/>
        </p:nvSpPr>
        <p:spPr>
          <a:xfrm>
            <a:off x="1264003" y="1254539"/>
            <a:ext cx="6784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开始采集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11BD75C-CE48-48C9-AD54-6B8BF25E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和分析中心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678FE8B-AE30-4953-900E-9741352C4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center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（分析中心）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4FCA29-BDB0-45BA-97D2-74D265C62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869" y="2764147"/>
            <a:ext cx="675815" cy="524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E2A949-3B9D-4033-8C9A-A9EFFC4AC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224" y="1064054"/>
            <a:ext cx="2305030" cy="32526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8532E1-342D-5226-45EE-F56877C13D09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7FE02B-8109-4389-6119-318D1C30D5A4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（沃特世）知识数据库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E7F308E-44FD-2FF4-BB7D-34ACC43F6A47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E7ACAFB-2F26-AD7B-B173-5A6DAEC59EC6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B06D308-BEAD-9723-D4EF-3DB617E996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6AC9A2-00D9-C856-F4BE-9500F6222A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B2A3ABF-4DB0-8503-D83D-C8024B1F62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A24D422-E2C9-E8AA-8DA6-9DC8B668B3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9C92D7E-5884-80C2-4B5B-B5DBB1D878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8AFB0AE-145D-5A6C-33F1-7DCFC135FE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38C41A3-64B8-B2EA-FACA-F4244902AB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F4F70BF-2FAE-D221-472E-18DB8092BA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B368140-A5FC-69EE-33B9-C261CE4158DC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62E4B9B-72FF-28DA-8D2B-F907C2AE1E15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210154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30">
            <a:extLst>
              <a:ext uri="{FF2B5EF4-FFF2-40B4-BE49-F238E27FC236}">
                <a16:creationId xmlns:a16="http://schemas.microsoft.com/office/drawing/2014/main" id="{F76CCB83-BB44-4796-8F4C-4B9BDD8F485C}"/>
              </a:ext>
            </a:extLst>
          </p:cNvPr>
          <p:cNvSpPr>
            <a:spLocks noEditPoints="1"/>
          </p:cNvSpPr>
          <p:nvPr/>
        </p:nvSpPr>
        <p:spPr bwMode="auto">
          <a:xfrm>
            <a:off x="1415718" y="242545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C2EFAD17-8A2B-4832-9DFF-4FA97F29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67" y="1904165"/>
            <a:ext cx="2609489" cy="369332"/>
          </a:xfrm>
        </p:spPr>
        <p:txBody>
          <a:bodyPr/>
          <a:lstStyle/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您可以在色谱图窗格中选择目标迹线。</a:t>
            </a: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B081EE8-8CDD-4B19-A895-4A63945264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4EF477-EF16-422F-9F16-60DF3DDED6A1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1CDE39-E5AA-4235-9C96-9C21DBA2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42545"/>
            <a:ext cx="1075478" cy="632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029FAA-637B-4772-9027-C0CBC8B02B90}"/>
              </a:ext>
            </a:extLst>
          </p:cNvPr>
          <p:cNvSpPr txBox="1"/>
          <p:nvPr/>
        </p:nvSpPr>
        <p:spPr>
          <a:xfrm>
            <a:off x="1264003" y="1254539"/>
            <a:ext cx="6784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数据采集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11BD75C-CE48-48C9-AD54-6B8BF25E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和分析中心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678FE8B-AE30-4953-900E-9741352C4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center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（分析中心）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32653-DF65-468F-8771-0E6E0F833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104" y="1033575"/>
            <a:ext cx="5455722" cy="3239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A0A69C-E878-4A9E-8556-613292440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148" y="2991425"/>
            <a:ext cx="1502797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F60420-4348-4298-9131-3303DC5E0CDE}"/>
              </a:ext>
            </a:extLst>
          </p:cNvPr>
          <p:cNvSpPr/>
          <p:nvPr/>
        </p:nvSpPr>
        <p:spPr>
          <a:xfrm>
            <a:off x="7349383" y="3134616"/>
            <a:ext cx="504202" cy="1645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630DB-7082-4479-8BCA-FB7294919B7D}"/>
              </a:ext>
            </a:extLst>
          </p:cNvPr>
          <p:cNvSpPr txBox="1"/>
          <p:nvPr/>
        </p:nvSpPr>
        <p:spPr>
          <a:xfrm flipH="1">
            <a:off x="536186" y="3580690"/>
            <a:ext cx="117378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9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选择迹线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052295-B9D2-43D2-8C7D-5E3FD3E13B0B}"/>
              </a:ext>
            </a:extLst>
          </p:cNvPr>
          <p:cNvSpPr txBox="1"/>
          <p:nvPr/>
        </p:nvSpPr>
        <p:spPr>
          <a:xfrm flipH="1">
            <a:off x="711617" y="3985041"/>
            <a:ext cx="117378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9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运行时间设置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A2B39C-0100-4EB8-A077-9B01D6D21A8F}"/>
              </a:ext>
            </a:extLst>
          </p:cNvPr>
          <p:cNvSpPr txBox="1"/>
          <p:nvPr/>
        </p:nvSpPr>
        <p:spPr>
          <a:xfrm flipH="1">
            <a:off x="1779841" y="4436447"/>
            <a:ext cx="849534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9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更改图排列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FDEFB9-83FB-4945-A477-E518122597A2}"/>
              </a:ext>
            </a:extLst>
          </p:cNvPr>
          <p:cNvSpPr txBox="1"/>
          <p:nvPr/>
        </p:nvSpPr>
        <p:spPr>
          <a:xfrm flipH="1">
            <a:off x="2395871" y="3671650"/>
            <a:ext cx="117378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9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全范围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5E61C9F-A6CB-422C-94DF-C559536CA9B0}"/>
              </a:ext>
            </a:extLst>
          </p:cNvPr>
          <p:cNvSpPr/>
          <p:nvPr/>
        </p:nvSpPr>
        <p:spPr>
          <a:xfrm rot="2553212">
            <a:off x="1014204" y="3315704"/>
            <a:ext cx="186598" cy="307777"/>
          </a:xfrm>
          <a:prstGeom prst="downArrow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C9D857A4-C05D-4793-8554-ED741D0373D9}"/>
              </a:ext>
            </a:extLst>
          </p:cNvPr>
          <p:cNvSpPr/>
          <p:nvPr/>
        </p:nvSpPr>
        <p:spPr>
          <a:xfrm rot="1007658">
            <a:off x="1364773" y="3407421"/>
            <a:ext cx="194350" cy="600429"/>
          </a:xfrm>
          <a:prstGeom prst="downArrow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2B5904F6-B060-400E-B1C9-4EDC0F352348}"/>
              </a:ext>
            </a:extLst>
          </p:cNvPr>
          <p:cNvSpPr/>
          <p:nvPr/>
        </p:nvSpPr>
        <p:spPr>
          <a:xfrm rot="21168825">
            <a:off x="1974794" y="3399921"/>
            <a:ext cx="190042" cy="1047528"/>
          </a:xfrm>
          <a:prstGeom prst="downArrow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5F9C70A2-49C8-4AF7-843D-5AEBB50DF7FA}"/>
              </a:ext>
            </a:extLst>
          </p:cNvPr>
          <p:cNvSpPr/>
          <p:nvPr/>
        </p:nvSpPr>
        <p:spPr>
          <a:xfrm rot="20254622">
            <a:off x="2405180" y="3330865"/>
            <a:ext cx="186598" cy="307777"/>
          </a:xfrm>
          <a:prstGeom prst="downArrow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E2E5E6-899C-E315-40EF-CA4D3FA46087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EB3E04-5AFE-8E17-5781-CAA97BA9D8E4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（沃特世）知识数据库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FC2AEF-01D6-F83F-EAB2-32FB1B096687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7E38D9F-8A25-60D3-0FC1-350E5F743E16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FC42338-8C30-9C2E-6F3D-343DDAA84E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3E1272A-2653-F9F8-B100-8C58364B81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EE79886-91A5-D932-5DB6-A383E6406D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86EC227-4C0C-4191-1E0F-A504D45DDA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276D4F2-3751-BD8B-3E66-D033AAD8C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E18CDB2-8440-2287-0841-FB08DE7AA1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9E9477E-DCD9-7B1D-4977-871D60D671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FDE0B3E-6C81-4794-E0AB-9551CBB15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FA0F5B4-678D-9A58-3674-8214C9F3C285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8164B53-B4EA-D47D-C7D6-47BC95847831}"/>
                  </a:ext>
                </a:extLst>
              </p:cNvPr>
              <p:cNvCxnSpPr>
                <a:stCxn id="19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55569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30">
            <a:extLst>
              <a:ext uri="{FF2B5EF4-FFF2-40B4-BE49-F238E27FC236}">
                <a16:creationId xmlns:a16="http://schemas.microsoft.com/office/drawing/2014/main" id="{F76CCB83-BB44-4796-8F4C-4B9BDD8F485C}"/>
              </a:ext>
            </a:extLst>
          </p:cNvPr>
          <p:cNvSpPr>
            <a:spLocks noEditPoints="1"/>
          </p:cNvSpPr>
          <p:nvPr/>
        </p:nvSpPr>
        <p:spPr bwMode="auto">
          <a:xfrm>
            <a:off x="1415718" y="242545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B081EE8-8CDD-4B19-A895-4A63945264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4EF477-EF16-422F-9F16-60DF3DDED6A1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1CDE39-E5AA-4235-9C96-9C21DBA2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42545"/>
            <a:ext cx="1075478" cy="632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029FAA-637B-4772-9027-C0CBC8B02B90}"/>
              </a:ext>
            </a:extLst>
          </p:cNvPr>
          <p:cNvSpPr txBox="1"/>
          <p:nvPr/>
        </p:nvSpPr>
        <p:spPr>
          <a:xfrm>
            <a:off x="1264003" y="1254539"/>
            <a:ext cx="6784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数据采集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11BD75C-CE48-48C9-AD54-6B8BF25E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和分析中心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678FE8B-AE30-4953-900E-9741352C4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center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（分析中心）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A0A69C-E878-4A9E-8556-613292440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893" y="1523650"/>
            <a:ext cx="2553931" cy="62766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A5E61C9F-A6CB-422C-94DF-C559536CA9B0}"/>
              </a:ext>
            </a:extLst>
          </p:cNvPr>
          <p:cNvSpPr/>
          <p:nvPr/>
        </p:nvSpPr>
        <p:spPr>
          <a:xfrm rot="2553212">
            <a:off x="4506928" y="2006476"/>
            <a:ext cx="186598" cy="307777"/>
          </a:xfrm>
          <a:prstGeom prst="downArrow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C9D857A4-C05D-4793-8554-ED741D0373D9}"/>
              </a:ext>
            </a:extLst>
          </p:cNvPr>
          <p:cNvSpPr/>
          <p:nvPr/>
        </p:nvSpPr>
        <p:spPr>
          <a:xfrm rot="20730469">
            <a:off x="5488604" y="2112347"/>
            <a:ext cx="194350" cy="600429"/>
          </a:xfrm>
          <a:prstGeom prst="downArrow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2B5904F6-B060-400E-B1C9-4EDC0F352348}"/>
              </a:ext>
            </a:extLst>
          </p:cNvPr>
          <p:cNvSpPr/>
          <p:nvPr/>
        </p:nvSpPr>
        <p:spPr>
          <a:xfrm rot="17509098">
            <a:off x="6678788" y="1755183"/>
            <a:ext cx="190042" cy="1047528"/>
          </a:xfrm>
          <a:prstGeom prst="downArrow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355B5C-1100-4ED0-961A-F93CE27B9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602" y="2309200"/>
            <a:ext cx="3187251" cy="153867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749A3F-9DED-489F-8757-C017BAC4D949}"/>
              </a:ext>
            </a:extLst>
          </p:cNvPr>
          <p:cNvSpPr txBox="1"/>
          <p:nvPr/>
        </p:nvSpPr>
        <p:spPr>
          <a:xfrm flipH="1">
            <a:off x="513062" y="1959082"/>
            <a:ext cx="353236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要选择要监视的色谱迹线：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FB9630-89E7-4DDD-AEB7-30350A89F3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5260" y="3051015"/>
            <a:ext cx="2907767" cy="139723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4CB297-0535-4382-A28B-40FD4FCF5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5519" y="2791582"/>
            <a:ext cx="2057400" cy="5429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E0B280-3360-4FDC-8666-5DF0F39931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3464" y="2219984"/>
            <a:ext cx="990738" cy="85737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811027E-3C3C-DD48-DE09-7464EF89D13C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F67044-0DB6-43B0-5F43-5220A5D528FF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10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10"/>
                </a:rPr>
                <a:t>（沃特世）知识数据库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75A9376-D681-DB92-39D7-05C01C456961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FCFBFD-7D08-2D81-5278-849FAF81031E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F2E2AAC-7D61-E279-BEF9-49F951B05F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277A53B-E49E-0811-B29F-7174BE7172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F59FCFE-F248-2262-98A1-D4CE4D8BEF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FE9F914-19AB-5B51-9315-2B8DB944AB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7574A73-DE9C-77FA-A4BE-3C5D7BF588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9E924C1-D002-C2F0-0010-C455763BA4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855081A-5BCF-5534-FE9F-137F148628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DB46048-81C0-C4E3-2B99-15AD8DA2EC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E5200B2-9C1B-8267-BFBE-A968FBFB0202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F7B2320-CFB8-02E4-4D2C-999C46ECDFBC}"/>
                  </a:ext>
                </a:extLst>
              </p:cNvPr>
              <p:cNvCxnSpPr>
                <a:stCxn id="20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552545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30">
            <a:extLst>
              <a:ext uri="{FF2B5EF4-FFF2-40B4-BE49-F238E27FC236}">
                <a16:creationId xmlns:a16="http://schemas.microsoft.com/office/drawing/2014/main" id="{F76CCB83-BB44-4796-8F4C-4B9BDD8F485C}"/>
              </a:ext>
            </a:extLst>
          </p:cNvPr>
          <p:cNvSpPr>
            <a:spLocks noEditPoints="1"/>
          </p:cNvSpPr>
          <p:nvPr/>
        </p:nvSpPr>
        <p:spPr bwMode="auto">
          <a:xfrm>
            <a:off x="1415718" y="242545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B081EE8-8CDD-4B19-A895-4A63945264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4EF477-EF16-422F-9F16-60DF3DDED6A1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1CDE39-E5AA-4235-9C96-9C21DBA2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42545"/>
            <a:ext cx="1075478" cy="632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029FAA-637B-4772-9027-C0CBC8B02B90}"/>
              </a:ext>
            </a:extLst>
          </p:cNvPr>
          <p:cNvSpPr txBox="1"/>
          <p:nvPr/>
        </p:nvSpPr>
        <p:spPr>
          <a:xfrm>
            <a:off x="1264003" y="1254539"/>
            <a:ext cx="6784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数据处理和报告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11BD75C-CE48-48C9-AD54-6B8BF25E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和分析中心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678FE8B-AE30-4953-900E-9741352C4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center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（分析中心）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EEB0505-A623-4F2B-9DBC-A4445AE13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67" y="1867971"/>
            <a:ext cx="4805758" cy="369332"/>
          </a:xfrm>
        </p:spPr>
        <p:txBody>
          <a:bodyPr/>
          <a:lstStyle/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等待分析完成。</a:t>
            </a:r>
          </a:p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单击分析中心的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Review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（审核）页面。</a:t>
            </a:r>
          </a:p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Workflow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（工作流程）下拉列表并选择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injections and components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（进样和成分）。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941C5-5D5A-4605-9FC9-B76B1C327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390" y="1191602"/>
            <a:ext cx="2333951" cy="676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5A01C7-7499-42D4-A156-ED7BDBA6D0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281" y="1848502"/>
            <a:ext cx="1439526" cy="1891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E25075-0DF2-4333-97CB-E3E3F5536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2716" y="1992551"/>
            <a:ext cx="1521157" cy="25844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6010EF0-7060-EA76-6690-2DCBBD088298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9F2B3F-9C1E-9B9B-EBB9-32E9AF232658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8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8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467F20-7861-607E-7B12-6D25A5F7FC7A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6AE8992-9D72-3CE7-E5DC-44C9438B3B5A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4CA0874-DC0A-D93B-B230-29C7334574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D50117D-FD08-09A4-05A5-FBC55D2598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87C402C-24EB-B4FF-3D33-EE9433A1C8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F54CDAE-31AE-9CE9-BCD2-74F7836B4C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0E71B07-6C2C-0A6E-D9C8-AC56B42D63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D40B0F9-EBDB-6DE9-C071-B93A82EBF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E36216C-2D6E-E383-FAE2-B9B069F367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CA01839-E133-7310-B0F2-7D936FD71C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E892F5-EA02-E604-FB04-0CAFC77BA1BC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5AD08C3-EDA7-08BA-9FF9-B0CD6BA0288A}"/>
                  </a:ext>
                </a:extLst>
              </p:cNvPr>
              <p:cNvCxnSpPr>
                <a:stCxn id="17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587597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30">
            <a:extLst>
              <a:ext uri="{FF2B5EF4-FFF2-40B4-BE49-F238E27FC236}">
                <a16:creationId xmlns:a16="http://schemas.microsoft.com/office/drawing/2014/main" id="{F76CCB83-BB44-4796-8F4C-4B9BDD8F485C}"/>
              </a:ext>
            </a:extLst>
          </p:cNvPr>
          <p:cNvSpPr>
            <a:spLocks noEditPoints="1"/>
          </p:cNvSpPr>
          <p:nvPr/>
        </p:nvSpPr>
        <p:spPr bwMode="auto">
          <a:xfrm>
            <a:off x="1415718" y="242545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B081EE8-8CDD-4B19-A895-4A63945264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4EF477-EF16-422F-9F16-60DF3DDED6A1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1CDE39-E5AA-4235-9C96-9C21DBA2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42545"/>
            <a:ext cx="1075478" cy="632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029FAA-637B-4772-9027-C0CBC8B02B90}"/>
              </a:ext>
            </a:extLst>
          </p:cNvPr>
          <p:cNvSpPr txBox="1"/>
          <p:nvPr/>
        </p:nvSpPr>
        <p:spPr>
          <a:xfrm>
            <a:off x="1264003" y="1254539"/>
            <a:ext cx="6784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数据处理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11BD75C-CE48-48C9-AD54-6B8BF25E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和分析中心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678FE8B-AE30-4953-900E-9741352C4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center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（分析中心）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EEB0505-A623-4F2B-9DBC-A4445AE13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300" y="1899354"/>
            <a:ext cx="8526329" cy="369332"/>
          </a:xfrm>
        </p:spPr>
        <p:txBody>
          <a:bodyPr/>
          <a:lstStyle/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Injection and component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（进样和成分）窗格中单击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5Mix (QC)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进样。</a:t>
            </a:r>
          </a:p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如果未成功识别所有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5Mix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成分，请转到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Investigate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（调查）选项卡，并在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Injection and component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（进样和成分）窗格中选择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5Mix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进样。</a:t>
            </a:r>
          </a:p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Processing Options &gt; Operations &gt; Extract mass chromatogram (EMC)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（处理选项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操作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提取质谱图）。</a:t>
            </a:r>
          </a:p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搜索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152.0707 (30PPM)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，然后单击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Start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（开始）。</a:t>
            </a:r>
          </a:p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在色谱图窗格中生成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EMC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后，单击右上角的保持     图标。</a:t>
            </a:r>
          </a:p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对其他质量数执行相同的步骤：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195.0877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、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311.0809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、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609.2807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472.3210</a:t>
            </a:r>
          </a:p>
          <a:p>
            <a:pPr marL="292100" indent="-285750"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292100" indent="-285750">
              <a:lnSpc>
                <a:spcPct val="100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3868A4-2D05-4EA7-9F51-BC52CD70E5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99" t="25584" r="38268" b="29041"/>
          <a:stretch/>
        </p:blipFill>
        <p:spPr>
          <a:xfrm>
            <a:off x="5221390" y="3821457"/>
            <a:ext cx="206734" cy="2112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7BD656E-93C8-E5A1-31FA-C23CE8928D26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2899B16-EB9E-6EC5-0869-39779C4476A3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4F238A8-4CE0-3BDF-C06B-25CEC552AA97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AA03B0-E128-4AF0-584F-E0852F13FF66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80734EC-1BD3-1058-561C-57FCFBEB6D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84542F9-79E7-EEC6-1E1C-85249D4202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29DCC77-A695-A03D-E7F3-0377B2EF0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D42C407-1176-2245-974A-7D7558BA39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CEBFC10-E414-D78A-2D62-F31A6ECF3D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B38A17A-8CCA-E61E-BAB1-92D6033543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07F72FE-A23D-D212-490B-A17F804613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3C3CF9C-991E-BC10-EA4F-5B797DA046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5AA3D21-3A87-F165-5D47-94D31AA3F9BE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631EF4A-3DFF-8764-7E52-1C93892981D8}"/>
                  </a:ext>
                </a:extLst>
              </p:cNvPr>
              <p:cNvCxnSpPr>
                <a:stCxn id="15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7621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4">
            <a:extLst>
              <a:ext uri="{FF2B5EF4-FFF2-40B4-BE49-F238E27FC236}">
                <a16:creationId xmlns:a16="http://schemas.microsoft.com/office/drawing/2014/main" id="{822DA878-6A11-48BF-89EE-995F1E20435D}"/>
              </a:ext>
            </a:extLst>
          </p:cNvPr>
          <p:cNvGrpSpPr/>
          <p:nvPr/>
        </p:nvGrpSpPr>
        <p:grpSpPr>
          <a:xfrm rot="20298125">
            <a:off x="2864333" y="-68131"/>
            <a:ext cx="3792113" cy="4935537"/>
            <a:chOff x="5550124" y="4954062"/>
            <a:chExt cx="347439" cy="45931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21" name="Freeform 1523">
              <a:extLst>
                <a:ext uri="{FF2B5EF4-FFF2-40B4-BE49-F238E27FC236}">
                  <a16:creationId xmlns:a16="http://schemas.microsoft.com/office/drawing/2014/main" id="{6EDDDE7A-AFDA-4048-915C-85C412C7F8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938" y="5106988"/>
              <a:ext cx="301625" cy="306387"/>
            </a:xfrm>
            <a:custGeom>
              <a:avLst/>
              <a:gdLst>
                <a:gd name="T0" fmla="*/ 51 w 266"/>
                <a:gd name="T1" fmla="*/ 26 h 270"/>
                <a:gd name="T2" fmla="*/ 69 w 266"/>
                <a:gd name="T3" fmla="*/ 35 h 270"/>
                <a:gd name="T4" fmla="*/ 108 w 266"/>
                <a:gd name="T5" fmla="*/ 18 h 270"/>
                <a:gd name="T6" fmla="*/ 113 w 266"/>
                <a:gd name="T7" fmla="*/ 3 h 270"/>
                <a:gd name="T8" fmla="*/ 118 w 266"/>
                <a:gd name="T9" fmla="*/ 0 h 270"/>
                <a:gd name="T10" fmla="*/ 147 w 266"/>
                <a:gd name="T11" fmla="*/ 0 h 270"/>
                <a:gd name="T12" fmla="*/ 152 w 266"/>
                <a:gd name="T13" fmla="*/ 4 h 270"/>
                <a:gd name="T14" fmla="*/ 158 w 266"/>
                <a:gd name="T15" fmla="*/ 21 h 270"/>
                <a:gd name="T16" fmla="*/ 194 w 266"/>
                <a:gd name="T17" fmla="*/ 36 h 270"/>
                <a:gd name="T18" fmla="*/ 210 w 266"/>
                <a:gd name="T19" fmla="*/ 28 h 270"/>
                <a:gd name="T20" fmla="*/ 217 w 266"/>
                <a:gd name="T21" fmla="*/ 29 h 270"/>
                <a:gd name="T22" fmla="*/ 237 w 266"/>
                <a:gd name="T23" fmla="*/ 50 h 270"/>
                <a:gd name="T24" fmla="*/ 238 w 266"/>
                <a:gd name="T25" fmla="*/ 55 h 270"/>
                <a:gd name="T26" fmla="*/ 231 w 266"/>
                <a:gd name="T27" fmla="*/ 70 h 270"/>
                <a:gd name="T28" fmla="*/ 247 w 266"/>
                <a:gd name="T29" fmla="*/ 110 h 270"/>
                <a:gd name="T30" fmla="*/ 262 w 266"/>
                <a:gd name="T31" fmla="*/ 115 h 270"/>
                <a:gd name="T32" fmla="*/ 266 w 266"/>
                <a:gd name="T33" fmla="*/ 121 h 270"/>
                <a:gd name="T34" fmla="*/ 266 w 266"/>
                <a:gd name="T35" fmla="*/ 148 h 270"/>
                <a:gd name="T36" fmla="*/ 261 w 266"/>
                <a:gd name="T37" fmla="*/ 155 h 270"/>
                <a:gd name="T38" fmla="*/ 244 w 266"/>
                <a:gd name="T39" fmla="*/ 161 h 270"/>
                <a:gd name="T40" fmla="*/ 230 w 266"/>
                <a:gd name="T41" fmla="*/ 196 h 270"/>
                <a:gd name="T42" fmla="*/ 239 w 266"/>
                <a:gd name="T43" fmla="*/ 217 h 270"/>
                <a:gd name="T44" fmla="*/ 216 w 266"/>
                <a:gd name="T45" fmla="*/ 241 h 270"/>
                <a:gd name="T46" fmla="*/ 211 w 266"/>
                <a:gd name="T47" fmla="*/ 241 h 270"/>
                <a:gd name="T48" fmla="*/ 195 w 266"/>
                <a:gd name="T49" fmla="*/ 234 h 270"/>
                <a:gd name="T50" fmla="*/ 158 w 266"/>
                <a:gd name="T51" fmla="*/ 249 h 270"/>
                <a:gd name="T52" fmla="*/ 152 w 266"/>
                <a:gd name="T53" fmla="*/ 266 h 270"/>
                <a:gd name="T54" fmla="*/ 147 w 266"/>
                <a:gd name="T55" fmla="*/ 269 h 270"/>
                <a:gd name="T56" fmla="*/ 118 w 266"/>
                <a:gd name="T57" fmla="*/ 269 h 270"/>
                <a:gd name="T58" fmla="*/ 114 w 266"/>
                <a:gd name="T59" fmla="*/ 266 h 270"/>
                <a:gd name="T60" fmla="*/ 108 w 266"/>
                <a:gd name="T61" fmla="*/ 251 h 270"/>
                <a:gd name="T62" fmla="*/ 70 w 266"/>
                <a:gd name="T63" fmla="*/ 234 h 270"/>
                <a:gd name="T64" fmla="*/ 54 w 266"/>
                <a:gd name="T65" fmla="*/ 241 h 270"/>
                <a:gd name="T66" fmla="*/ 49 w 266"/>
                <a:gd name="T67" fmla="*/ 241 h 270"/>
                <a:gd name="T68" fmla="*/ 28 w 266"/>
                <a:gd name="T69" fmla="*/ 220 h 270"/>
                <a:gd name="T70" fmla="*/ 28 w 266"/>
                <a:gd name="T71" fmla="*/ 214 h 270"/>
                <a:gd name="T72" fmla="*/ 36 w 266"/>
                <a:gd name="T73" fmla="*/ 196 h 270"/>
                <a:gd name="T74" fmla="*/ 22 w 266"/>
                <a:gd name="T75" fmla="*/ 161 h 270"/>
                <a:gd name="T76" fmla="*/ 3 w 266"/>
                <a:gd name="T77" fmla="*/ 154 h 270"/>
                <a:gd name="T78" fmla="*/ 0 w 266"/>
                <a:gd name="T79" fmla="*/ 149 h 270"/>
                <a:gd name="T80" fmla="*/ 0 w 266"/>
                <a:gd name="T81" fmla="*/ 120 h 270"/>
                <a:gd name="T82" fmla="*/ 3 w 266"/>
                <a:gd name="T83" fmla="*/ 115 h 270"/>
                <a:gd name="T84" fmla="*/ 19 w 266"/>
                <a:gd name="T85" fmla="*/ 109 h 270"/>
                <a:gd name="T86" fmla="*/ 34 w 266"/>
                <a:gd name="T87" fmla="*/ 70 h 270"/>
                <a:gd name="T88" fmla="*/ 28 w 266"/>
                <a:gd name="T89" fmla="*/ 55 h 270"/>
                <a:gd name="T90" fmla="*/ 28 w 266"/>
                <a:gd name="T91" fmla="*/ 50 h 270"/>
                <a:gd name="T92" fmla="*/ 51 w 266"/>
                <a:gd name="T93" fmla="*/ 26 h 270"/>
                <a:gd name="T94" fmla="*/ 181 w 266"/>
                <a:gd name="T95" fmla="*/ 135 h 270"/>
                <a:gd name="T96" fmla="*/ 133 w 266"/>
                <a:gd name="T97" fmla="*/ 85 h 270"/>
                <a:gd name="T98" fmla="*/ 84 w 266"/>
                <a:gd name="T99" fmla="*/ 135 h 270"/>
                <a:gd name="T100" fmla="*/ 133 w 266"/>
                <a:gd name="T101" fmla="*/ 184 h 270"/>
                <a:gd name="T102" fmla="*/ 181 w 266"/>
                <a:gd name="T103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6" h="270">
                  <a:moveTo>
                    <a:pt x="51" y="26"/>
                  </a:moveTo>
                  <a:cubicBezTo>
                    <a:pt x="57" y="29"/>
                    <a:pt x="63" y="32"/>
                    <a:pt x="69" y="35"/>
                  </a:cubicBezTo>
                  <a:cubicBezTo>
                    <a:pt x="86" y="43"/>
                    <a:pt x="102" y="36"/>
                    <a:pt x="108" y="18"/>
                  </a:cubicBezTo>
                  <a:cubicBezTo>
                    <a:pt x="110" y="13"/>
                    <a:pt x="112" y="8"/>
                    <a:pt x="113" y="3"/>
                  </a:cubicBezTo>
                  <a:cubicBezTo>
                    <a:pt x="114" y="1"/>
                    <a:pt x="116" y="0"/>
                    <a:pt x="118" y="0"/>
                  </a:cubicBezTo>
                  <a:cubicBezTo>
                    <a:pt x="128" y="0"/>
                    <a:pt x="137" y="0"/>
                    <a:pt x="147" y="0"/>
                  </a:cubicBezTo>
                  <a:cubicBezTo>
                    <a:pt x="150" y="0"/>
                    <a:pt x="151" y="1"/>
                    <a:pt x="152" y="4"/>
                  </a:cubicBezTo>
                  <a:cubicBezTo>
                    <a:pt x="154" y="10"/>
                    <a:pt x="156" y="16"/>
                    <a:pt x="158" y="21"/>
                  </a:cubicBezTo>
                  <a:cubicBezTo>
                    <a:pt x="165" y="35"/>
                    <a:pt x="179" y="42"/>
                    <a:pt x="194" y="36"/>
                  </a:cubicBezTo>
                  <a:cubicBezTo>
                    <a:pt x="199" y="34"/>
                    <a:pt x="205" y="31"/>
                    <a:pt x="210" y="28"/>
                  </a:cubicBezTo>
                  <a:cubicBezTo>
                    <a:pt x="213" y="27"/>
                    <a:pt x="214" y="27"/>
                    <a:pt x="217" y="29"/>
                  </a:cubicBezTo>
                  <a:cubicBezTo>
                    <a:pt x="223" y="36"/>
                    <a:pt x="230" y="43"/>
                    <a:pt x="237" y="50"/>
                  </a:cubicBezTo>
                  <a:cubicBezTo>
                    <a:pt x="239" y="52"/>
                    <a:pt x="239" y="53"/>
                    <a:pt x="238" y="55"/>
                  </a:cubicBezTo>
                  <a:cubicBezTo>
                    <a:pt x="236" y="60"/>
                    <a:pt x="233" y="65"/>
                    <a:pt x="231" y="70"/>
                  </a:cubicBezTo>
                  <a:cubicBezTo>
                    <a:pt x="223" y="87"/>
                    <a:pt x="230" y="103"/>
                    <a:pt x="247" y="110"/>
                  </a:cubicBezTo>
                  <a:cubicBezTo>
                    <a:pt x="252" y="112"/>
                    <a:pt x="257" y="114"/>
                    <a:pt x="262" y="115"/>
                  </a:cubicBezTo>
                  <a:cubicBezTo>
                    <a:pt x="265" y="116"/>
                    <a:pt x="266" y="118"/>
                    <a:pt x="266" y="121"/>
                  </a:cubicBezTo>
                  <a:cubicBezTo>
                    <a:pt x="265" y="130"/>
                    <a:pt x="265" y="139"/>
                    <a:pt x="266" y="148"/>
                  </a:cubicBezTo>
                  <a:cubicBezTo>
                    <a:pt x="266" y="152"/>
                    <a:pt x="264" y="154"/>
                    <a:pt x="261" y="155"/>
                  </a:cubicBezTo>
                  <a:cubicBezTo>
                    <a:pt x="255" y="156"/>
                    <a:pt x="250" y="158"/>
                    <a:pt x="244" y="161"/>
                  </a:cubicBezTo>
                  <a:cubicBezTo>
                    <a:pt x="231" y="167"/>
                    <a:pt x="224" y="182"/>
                    <a:pt x="230" y="196"/>
                  </a:cubicBezTo>
                  <a:cubicBezTo>
                    <a:pt x="232" y="203"/>
                    <a:pt x="236" y="210"/>
                    <a:pt x="239" y="217"/>
                  </a:cubicBezTo>
                  <a:cubicBezTo>
                    <a:pt x="231" y="225"/>
                    <a:pt x="224" y="233"/>
                    <a:pt x="216" y="241"/>
                  </a:cubicBezTo>
                  <a:cubicBezTo>
                    <a:pt x="215" y="242"/>
                    <a:pt x="212" y="242"/>
                    <a:pt x="211" y="241"/>
                  </a:cubicBezTo>
                  <a:cubicBezTo>
                    <a:pt x="206" y="239"/>
                    <a:pt x="200" y="236"/>
                    <a:pt x="195" y="234"/>
                  </a:cubicBezTo>
                  <a:cubicBezTo>
                    <a:pt x="180" y="228"/>
                    <a:pt x="165" y="234"/>
                    <a:pt x="158" y="249"/>
                  </a:cubicBezTo>
                  <a:cubicBezTo>
                    <a:pt x="156" y="254"/>
                    <a:pt x="154" y="261"/>
                    <a:pt x="152" y="266"/>
                  </a:cubicBezTo>
                  <a:cubicBezTo>
                    <a:pt x="151" y="268"/>
                    <a:pt x="149" y="269"/>
                    <a:pt x="147" y="269"/>
                  </a:cubicBezTo>
                  <a:cubicBezTo>
                    <a:pt x="137" y="270"/>
                    <a:pt x="128" y="270"/>
                    <a:pt x="118" y="269"/>
                  </a:cubicBezTo>
                  <a:cubicBezTo>
                    <a:pt x="116" y="269"/>
                    <a:pt x="114" y="268"/>
                    <a:pt x="114" y="266"/>
                  </a:cubicBezTo>
                  <a:cubicBezTo>
                    <a:pt x="112" y="261"/>
                    <a:pt x="110" y="256"/>
                    <a:pt x="108" y="251"/>
                  </a:cubicBezTo>
                  <a:cubicBezTo>
                    <a:pt x="102" y="234"/>
                    <a:pt x="86" y="227"/>
                    <a:pt x="70" y="234"/>
                  </a:cubicBezTo>
                  <a:cubicBezTo>
                    <a:pt x="65" y="236"/>
                    <a:pt x="59" y="239"/>
                    <a:pt x="54" y="241"/>
                  </a:cubicBezTo>
                  <a:cubicBezTo>
                    <a:pt x="53" y="242"/>
                    <a:pt x="50" y="242"/>
                    <a:pt x="49" y="241"/>
                  </a:cubicBezTo>
                  <a:cubicBezTo>
                    <a:pt x="42" y="234"/>
                    <a:pt x="35" y="227"/>
                    <a:pt x="28" y="220"/>
                  </a:cubicBezTo>
                  <a:cubicBezTo>
                    <a:pt x="26" y="218"/>
                    <a:pt x="26" y="216"/>
                    <a:pt x="28" y="214"/>
                  </a:cubicBezTo>
                  <a:cubicBezTo>
                    <a:pt x="30" y="208"/>
                    <a:pt x="33" y="202"/>
                    <a:pt x="36" y="196"/>
                  </a:cubicBezTo>
                  <a:cubicBezTo>
                    <a:pt x="41" y="182"/>
                    <a:pt x="35" y="167"/>
                    <a:pt x="22" y="161"/>
                  </a:cubicBezTo>
                  <a:cubicBezTo>
                    <a:pt x="16" y="158"/>
                    <a:pt x="9" y="156"/>
                    <a:pt x="3" y="154"/>
                  </a:cubicBezTo>
                  <a:cubicBezTo>
                    <a:pt x="1" y="153"/>
                    <a:pt x="0" y="152"/>
                    <a:pt x="0" y="149"/>
                  </a:cubicBezTo>
                  <a:cubicBezTo>
                    <a:pt x="0" y="139"/>
                    <a:pt x="0" y="130"/>
                    <a:pt x="0" y="120"/>
                  </a:cubicBezTo>
                  <a:cubicBezTo>
                    <a:pt x="0" y="117"/>
                    <a:pt x="0" y="116"/>
                    <a:pt x="3" y="115"/>
                  </a:cubicBezTo>
                  <a:cubicBezTo>
                    <a:pt x="8" y="113"/>
                    <a:pt x="14" y="112"/>
                    <a:pt x="19" y="109"/>
                  </a:cubicBezTo>
                  <a:cubicBezTo>
                    <a:pt x="35" y="103"/>
                    <a:pt x="42" y="86"/>
                    <a:pt x="34" y="70"/>
                  </a:cubicBezTo>
                  <a:cubicBezTo>
                    <a:pt x="32" y="65"/>
                    <a:pt x="30" y="60"/>
                    <a:pt x="28" y="55"/>
                  </a:cubicBezTo>
                  <a:cubicBezTo>
                    <a:pt x="27" y="54"/>
                    <a:pt x="27" y="51"/>
                    <a:pt x="28" y="50"/>
                  </a:cubicBezTo>
                  <a:cubicBezTo>
                    <a:pt x="36" y="42"/>
                    <a:pt x="43" y="34"/>
                    <a:pt x="51" y="26"/>
                  </a:cubicBezTo>
                  <a:close/>
                  <a:moveTo>
                    <a:pt x="181" y="135"/>
                  </a:moveTo>
                  <a:cubicBezTo>
                    <a:pt x="181" y="107"/>
                    <a:pt x="160" y="85"/>
                    <a:pt x="133" y="85"/>
                  </a:cubicBezTo>
                  <a:cubicBezTo>
                    <a:pt x="106" y="85"/>
                    <a:pt x="84" y="107"/>
                    <a:pt x="84" y="135"/>
                  </a:cubicBezTo>
                  <a:cubicBezTo>
                    <a:pt x="84" y="162"/>
                    <a:pt x="106" y="185"/>
                    <a:pt x="133" y="184"/>
                  </a:cubicBezTo>
                  <a:cubicBezTo>
                    <a:pt x="160" y="184"/>
                    <a:pt x="181" y="162"/>
                    <a:pt x="181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22" name="Freeform 1524">
              <a:extLst>
                <a:ext uri="{FF2B5EF4-FFF2-40B4-BE49-F238E27FC236}">
                  <a16:creationId xmlns:a16="http://schemas.microsoft.com/office/drawing/2014/main" id="{947F1695-D038-4FDA-8E03-B1CDB54C2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0124" y="4954062"/>
              <a:ext cx="160338" cy="163512"/>
            </a:xfrm>
            <a:custGeom>
              <a:avLst/>
              <a:gdLst>
                <a:gd name="T0" fmla="*/ 127 w 141"/>
                <a:gd name="T1" fmla="*/ 28 h 144"/>
                <a:gd name="T2" fmla="*/ 124 w 141"/>
                <a:gd name="T3" fmla="*/ 36 h 144"/>
                <a:gd name="T4" fmla="*/ 133 w 141"/>
                <a:gd name="T5" fmla="*/ 59 h 144"/>
                <a:gd name="T6" fmla="*/ 141 w 141"/>
                <a:gd name="T7" fmla="*/ 71 h 144"/>
                <a:gd name="T8" fmla="*/ 132 w 141"/>
                <a:gd name="T9" fmla="*/ 85 h 144"/>
                <a:gd name="T10" fmla="*/ 124 w 141"/>
                <a:gd name="T11" fmla="*/ 107 h 144"/>
                <a:gd name="T12" fmla="*/ 121 w 141"/>
                <a:gd name="T13" fmla="*/ 123 h 144"/>
                <a:gd name="T14" fmla="*/ 106 w 141"/>
                <a:gd name="T15" fmla="*/ 125 h 144"/>
                <a:gd name="T16" fmla="*/ 84 w 141"/>
                <a:gd name="T17" fmla="*/ 135 h 144"/>
                <a:gd name="T18" fmla="*/ 71 w 141"/>
                <a:gd name="T19" fmla="*/ 144 h 144"/>
                <a:gd name="T20" fmla="*/ 58 w 141"/>
                <a:gd name="T21" fmla="*/ 135 h 144"/>
                <a:gd name="T22" fmla="*/ 36 w 141"/>
                <a:gd name="T23" fmla="*/ 126 h 144"/>
                <a:gd name="T24" fmla="*/ 21 w 141"/>
                <a:gd name="T25" fmla="*/ 123 h 144"/>
                <a:gd name="T26" fmla="*/ 18 w 141"/>
                <a:gd name="T27" fmla="*/ 107 h 144"/>
                <a:gd name="T28" fmla="*/ 9 w 141"/>
                <a:gd name="T29" fmla="*/ 85 h 144"/>
                <a:gd name="T30" fmla="*/ 0 w 141"/>
                <a:gd name="T31" fmla="*/ 71 h 144"/>
                <a:gd name="T32" fmla="*/ 8 w 141"/>
                <a:gd name="T33" fmla="*/ 60 h 144"/>
                <a:gd name="T34" fmla="*/ 18 w 141"/>
                <a:gd name="T35" fmla="*/ 36 h 144"/>
                <a:gd name="T36" fmla="*/ 20 w 141"/>
                <a:gd name="T37" fmla="*/ 22 h 144"/>
                <a:gd name="T38" fmla="*/ 37 w 141"/>
                <a:gd name="T39" fmla="*/ 19 h 144"/>
                <a:gd name="T40" fmla="*/ 58 w 141"/>
                <a:gd name="T41" fmla="*/ 10 h 144"/>
                <a:gd name="T42" fmla="*/ 73 w 141"/>
                <a:gd name="T43" fmla="*/ 0 h 144"/>
                <a:gd name="T44" fmla="*/ 78 w 141"/>
                <a:gd name="T45" fmla="*/ 0 h 144"/>
                <a:gd name="T46" fmla="*/ 81 w 141"/>
                <a:gd name="T47" fmla="*/ 3 h 144"/>
                <a:gd name="T48" fmla="*/ 84 w 141"/>
                <a:gd name="T49" fmla="*/ 11 h 144"/>
                <a:gd name="T50" fmla="*/ 104 w 141"/>
                <a:gd name="T51" fmla="*/ 19 h 144"/>
                <a:gd name="T52" fmla="*/ 123 w 141"/>
                <a:gd name="T53" fmla="*/ 23 h 144"/>
                <a:gd name="T54" fmla="*/ 127 w 141"/>
                <a:gd name="T55" fmla="*/ 28 h 144"/>
                <a:gd name="T56" fmla="*/ 97 w 141"/>
                <a:gd name="T57" fmla="*/ 72 h 144"/>
                <a:gd name="T58" fmla="*/ 71 w 141"/>
                <a:gd name="T59" fmla="*/ 46 h 144"/>
                <a:gd name="T60" fmla="*/ 45 w 141"/>
                <a:gd name="T61" fmla="*/ 72 h 144"/>
                <a:gd name="T62" fmla="*/ 71 w 141"/>
                <a:gd name="T63" fmla="*/ 98 h 144"/>
                <a:gd name="T64" fmla="*/ 97 w 141"/>
                <a:gd name="T65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44">
                  <a:moveTo>
                    <a:pt x="127" y="28"/>
                  </a:moveTo>
                  <a:cubicBezTo>
                    <a:pt x="126" y="31"/>
                    <a:pt x="125" y="34"/>
                    <a:pt x="124" y="36"/>
                  </a:cubicBezTo>
                  <a:cubicBezTo>
                    <a:pt x="119" y="47"/>
                    <a:pt x="122" y="55"/>
                    <a:pt x="133" y="59"/>
                  </a:cubicBezTo>
                  <a:cubicBezTo>
                    <a:pt x="141" y="62"/>
                    <a:pt x="141" y="62"/>
                    <a:pt x="141" y="71"/>
                  </a:cubicBezTo>
                  <a:cubicBezTo>
                    <a:pt x="141" y="81"/>
                    <a:pt x="141" y="81"/>
                    <a:pt x="132" y="85"/>
                  </a:cubicBezTo>
                  <a:cubicBezTo>
                    <a:pt x="122" y="89"/>
                    <a:pt x="119" y="97"/>
                    <a:pt x="124" y="107"/>
                  </a:cubicBezTo>
                  <a:cubicBezTo>
                    <a:pt x="128" y="116"/>
                    <a:pt x="128" y="116"/>
                    <a:pt x="121" y="123"/>
                  </a:cubicBezTo>
                  <a:cubicBezTo>
                    <a:pt x="114" y="129"/>
                    <a:pt x="114" y="129"/>
                    <a:pt x="106" y="125"/>
                  </a:cubicBezTo>
                  <a:cubicBezTo>
                    <a:pt x="96" y="121"/>
                    <a:pt x="87" y="124"/>
                    <a:pt x="84" y="135"/>
                  </a:cubicBezTo>
                  <a:cubicBezTo>
                    <a:pt x="80" y="144"/>
                    <a:pt x="80" y="144"/>
                    <a:pt x="71" y="144"/>
                  </a:cubicBezTo>
                  <a:cubicBezTo>
                    <a:pt x="61" y="144"/>
                    <a:pt x="61" y="144"/>
                    <a:pt x="58" y="135"/>
                  </a:cubicBezTo>
                  <a:cubicBezTo>
                    <a:pt x="54" y="124"/>
                    <a:pt x="46" y="121"/>
                    <a:pt x="36" y="126"/>
                  </a:cubicBezTo>
                  <a:cubicBezTo>
                    <a:pt x="28" y="129"/>
                    <a:pt x="28" y="129"/>
                    <a:pt x="21" y="123"/>
                  </a:cubicBezTo>
                  <a:cubicBezTo>
                    <a:pt x="14" y="116"/>
                    <a:pt x="14" y="116"/>
                    <a:pt x="18" y="107"/>
                  </a:cubicBezTo>
                  <a:cubicBezTo>
                    <a:pt x="23" y="97"/>
                    <a:pt x="19" y="89"/>
                    <a:pt x="9" y="85"/>
                  </a:cubicBezTo>
                  <a:cubicBezTo>
                    <a:pt x="0" y="81"/>
                    <a:pt x="0" y="81"/>
                    <a:pt x="0" y="71"/>
                  </a:cubicBezTo>
                  <a:cubicBezTo>
                    <a:pt x="0" y="62"/>
                    <a:pt x="0" y="62"/>
                    <a:pt x="8" y="60"/>
                  </a:cubicBezTo>
                  <a:cubicBezTo>
                    <a:pt x="20" y="55"/>
                    <a:pt x="23" y="47"/>
                    <a:pt x="18" y="36"/>
                  </a:cubicBezTo>
                  <a:cubicBezTo>
                    <a:pt x="14" y="28"/>
                    <a:pt x="14" y="28"/>
                    <a:pt x="20" y="22"/>
                  </a:cubicBezTo>
                  <a:cubicBezTo>
                    <a:pt x="27" y="15"/>
                    <a:pt x="27" y="15"/>
                    <a:pt x="37" y="19"/>
                  </a:cubicBezTo>
                  <a:cubicBezTo>
                    <a:pt x="46" y="23"/>
                    <a:pt x="54" y="20"/>
                    <a:pt x="58" y="10"/>
                  </a:cubicBezTo>
                  <a:cubicBezTo>
                    <a:pt x="62" y="0"/>
                    <a:pt x="62" y="0"/>
                    <a:pt x="73" y="0"/>
                  </a:cubicBezTo>
                  <a:cubicBezTo>
                    <a:pt x="74" y="0"/>
                    <a:pt x="76" y="0"/>
                    <a:pt x="78" y="0"/>
                  </a:cubicBezTo>
                  <a:cubicBezTo>
                    <a:pt x="79" y="1"/>
                    <a:pt x="81" y="2"/>
                    <a:pt x="81" y="3"/>
                  </a:cubicBezTo>
                  <a:cubicBezTo>
                    <a:pt x="83" y="6"/>
                    <a:pt x="83" y="8"/>
                    <a:pt x="84" y="11"/>
                  </a:cubicBezTo>
                  <a:cubicBezTo>
                    <a:pt x="88" y="19"/>
                    <a:pt x="96" y="24"/>
                    <a:pt x="104" y="19"/>
                  </a:cubicBezTo>
                  <a:cubicBezTo>
                    <a:pt x="112" y="14"/>
                    <a:pt x="118" y="16"/>
                    <a:pt x="123" y="23"/>
                  </a:cubicBezTo>
                  <a:cubicBezTo>
                    <a:pt x="124" y="25"/>
                    <a:pt x="126" y="27"/>
                    <a:pt x="127" y="28"/>
                  </a:cubicBezTo>
                  <a:close/>
                  <a:moveTo>
                    <a:pt x="97" y="72"/>
                  </a:moveTo>
                  <a:cubicBezTo>
                    <a:pt x="97" y="58"/>
                    <a:pt x="85" y="46"/>
                    <a:pt x="71" y="46"/>
                  </a:cubicBezTo>
                  <a:cubicBezTo>
                    <a:pt x="57" y="46"/>
                    <a:pt x="45" y="58"/>
                    <a:pt x="45" y="72"/>
                  </a:cubicBezTo>
                  <a:cubicBezTo>
                    <a:pt x="45" y="87"/>
                    <a:pt x="57" y="98"/>
                    <a:pt x="71" y="98"/>
                  </a:cubicBezTo>
                  <a:cubicBezTo>
                    <a:pt x="85" y="98"/>
                    <a:pt x="97" y="86"/>
                    <a:pt x="9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AD81F-5691-486D-B284-0C31EE36E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63" y="1061008"/>
            <a:ext cx="8880473" cy="3828738"/>
          </a:xfrm>
        </p:spPr>
        <p:txBody>
          <a:bodyPr/>
          <a:lstStyle/>
          <a:p>
            <a:pPr lvl="2"/>
            <a:endParaRPr lang="zh-CN" alt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光学检测器 </a:t>
            </a:r>
          </a:p>
          <a:p>
            <a:endParaRPr lang="zh-CN" altLang="en-US" sz="5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lvl="1"/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FLR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、</a:t>
            </a:r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TUV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、</a:t>
            </a:r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PDA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 </a:t>
            </a:r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ePDA</a:t>
            </a:r>
          </a:p>
          <a:p>
            <a:pPr lvl="2"/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找到所购系统中的相应模块并说明其在系统中的作用。</a:t>
            </a:r>
          </a:p>
          <a:p>
            <a:pPr lvl="2"/>
            <a:endParaRPr lang="zh-CN" alt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lvl="2"/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找到并访问相关概述和维护指南。</a:t>
            </a:r>
          </a:p>
          <a:p>
            <a:pPr lvl="3"/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浏览“安全标志”部分。</a:t>
            </a:r>
          </a:p>
          <a:p>
            <a:pPr lvl="3"/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显示系统内溶剂和分析物的物理流路。</a:t>
            </a:r>
          </a:p>
          <a:p>
            <a:pPr lvl="4"/>
            <a:r>
              <a:rPr lang="zh-CN" altLang="en-US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从溶剂管理器模块的溶剂管路一直延伸至流通池装置的废液管路。</a:t>
            </a:r>
          </a:p>
          <a:p>
            <a:pPr lvl="3"/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浏览常规维护*工作流程（仅限 </a:t>
            </a:r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OMG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）：</a:t>
            </a:r>
          </a:p>
          <a:p>
            <a:pPr lvl="4"/>
            <a:r>
              <a:rPr lang="zh-CN" altLang="en-US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拆卸</a:t>
            </a:r>
            <a:r>
              <a:rPr lang="en-US" altLang="zh-CN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/</a:t>
            </a:r>
            <a:r>
              <a:rPr lang="zh-CN" altLang="en-US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安装流通池装置</a:t>
            </a:r>
          </a:p>
          <a:p>
            <a:pPr lvl="4"/>
            <a:r>
              <a:rPr lang="zh-CN" altLang="en-US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清洗流通池</a:t>
            </a:r>
          </a:p>
          <a:p>
            <a:pPr lvl="4"/>
            <a:r>
              <a:rPr lang="zh-CN" altLang="en-US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拆卸</a:t>
            </a:r>
            <a:r>
              <a:rPr lang="en-US" altLang="zh-CN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/</a:t>
            </a:r>
            <a:r>
              <a:rPr lang="zh-CN" altLang="en-US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安装紫外灯</a:t>
            </a:r>
          </a:p>
          <a:p>
            <a:pPr lvl="3"/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展示基本故障排除章节并介绍 </a:t>
            </a:r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（沃特世）知识数据库。</a:t>
            </a:r>
          </a:p>
          <a:p>
            <a:pPr marL="481012" lvl="3" indent="0">
              <a:buNone/>
            </a:pPr>
            <a:endParaRPr lang="zh-CN" alt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硬件系统概述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光学检测器模块信息</a:t>
            </a:r>
          </a:p>
        </p:txBody>
      </p:sp>
      <p:sp>
        <p:nvSpPr>
          <p:cNvPr id="37" name="Action Button: Return 3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F7624FB6-C288-407A-9CD1-7DD52F907548}"/>
              </a:ext>
            </a:extLst>
          </p:cNvPr>
          <p:cNvSpPr/>
          <p:nvPr/>
        </p:nvSpPr>
        <p:spPr>
          <a:xfrm>
            <a:off x="131762" y="4590315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185D6A-ED2B-4446-9A78-460CFE2B16E8}"/>
              </a:ext>
            </a:extLst>
          </p:cNvPr>
          <p:cNvSpPr txBox="1"/>
          <p:nvPr/>
        </p:nvSpPr>
        <p:spPr>
          <a:xfrm>
            <a:off x="426098" y="4640491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F5B60AE-773F-4B95-ABEA-15BC9C31C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1424"/>
            <a:ext cx="1075478" cy="63252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0BEBAA-E606-C2DF-84E4-EF85A8D1673C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5060AF-6E36-481E-468E-2F280D5675A6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（沃特世）知识数据库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2D726A-A0B9-D785-C323-95327DA48326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78EFCE5-67A7-7D7C-56CF-B091F35B10E3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48818E9-9C2F-8738-849B-10B9E745C1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0BCF6C8-9674-F047-E80D-37927375AE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13BB049-5294-1DDB-8011-CD1A43D88F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980A076-1C99-5734-6276-FC98167473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2FB22CC-5AD3-0516-EA7C-2BCF8FA53E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C87C774-1683-FC6D-AD2B-4097B1F968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65C9145-F2E7-8032-D892-B9758C26C4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4571987-C02F-1E1E-8E48-2257D16F32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8B74E0D-D2D9-13EB-64D7-26CD530AD8C7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2620200-C3F9-C71B-4897-7383E3006147}"/>
                  </a:ext>
                </a:extLst>
              </p:cNvPr>
              <p:cNvCxnSpPr>
                <a:stCxn id="17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184976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30">
            <a:extLst>
              <a:ext uri="{FF2B5EF4-FFF2-40B4-BE49-F238E27FC236}">
                <a16:creationId xmlns:a16="http://schemas.microsoft.com/office/drawing/2014/main" id="{F76CCB83-BB44-4796-8F4C-4B9BDD8F485C}"/>
              </a:ext>
            </a:extLst>
          </p:cNvPr>
          <p:cNvSpPr>
            <a:spLocks noEditPoints="1"/>
          </p:cNvSpPr>
          <p:nvPr/>
        </p:nvSpPr>
        <p:spPr bwMode="auto">
          <a:xfrm>
            <a:off x="1415718" y="242545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B081EE8-8CDD-4B19-A895-4A63945264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4EF477-EF16-422F-9F16-60DF3DDED6A1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1CDE39-E5AA-4235-9C96-9C21DBA2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42545"/>
            <a:ext cx="1075478" cy="632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029FAA-637B-4772-9027-C0CBC8B02B90}"/>
              </a:ext>
            </a:extLst>
          </p:cNvPr>
          <p:cNvSpPr txBox="1"/>
          <p:nvPr/>
        </p:nvSpPr>
        <p:spPr>
          <a:xfrm>
            <a:off x="1264003" y="1254539"/>
            <a:ext cx="6784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数据处理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11BD75C-CE48-48C9-AD54-6B8BF25E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和分析中心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678FE8B-AE30-4953-900E-9741352C4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center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（分析中心）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3B96B-A68C-45AE-8777-99377C193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703" y="1122900"/>
            <a:ext cx="4576297" cy="3348835"/>
          </a:xfrm>
          <a:prstGeom prst="rect">
            <a:avLst/>
          </a:prstGeom>
        </p:spPr>
      </p:pic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93D666A-E47E-4EC6-941F-19331CC07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67" y="1653290"/>
            <a:ext cx="3420119" cy="369332"/>
          </a:xfrm>
        </p:spPr>
        <p:txBody>
          <a:bodyPr/>
          <a:lstStyle/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记下保留时间。</a:t>
            </a:r>
          </a:p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Edit &gt; Analysis Method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（编辑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分析方法）。</a:t>
            </a:r>
          </a:p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转到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Purpose tasks &gt; Manage Component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（目的性任务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管理成分）表。</a:t>
            </a:r>
          </a:p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更新预期保留时间。</a:t>
            </a:r>
          </a:p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Update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（更新）和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OK</a:t>
            </a:r>
            <a:b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</a:b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（确定）。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20828C-6C20-805A-5327-EB1DC4FF7AE7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688E65-6585-76D1-9B5F-C8DBB7B76FC1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3DFB09-BB47-291A-B90F-CA1BEFFE093B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669990A-D781-04FD-7EBF-77A05451EB92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58B7D0B-0089-93D0-9039-99D3335ACA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C7FAA9D-6AE2-9058-1CC1-745DCD8603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13F4981-07C9-4806-4552-BA6300A9EF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61FE6C4-4908-3CFA-D4E8-23312498F1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D62813D-AC2D-AAAE-321A-7A461F96EB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5355925-65D9-375F-EA86-273857C0F1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CA83082-A92E-210F-203C-54D2505A3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6F26C96-2781-8483-DBAF-DF421BA07F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9161984-A714-370E-D66B-32035372BCA2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8A4D969-ED26-334B-FB75-F8023791AED1}"/>
                  </a:ext>
                </a:extLst>
              </p:cNvPr>
              <p:cNvCxnSpPr>
                <a:stCxn id="15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411503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30">
            <a:extLst>
              <a:ext uri="{FF2B5EF4-FFF2-40B4-BE49-F238E27FC236}">
                <a16:creationId xmlns:a16="http://schemas.microsoft.com/office/drawing/2014/main" id="{F76CCB83-BB44-4796-8F4C-4B9BDD8F485C}"/>
              </a:ext>
            </a:extLst>
          </p:cNvPr>
          <p:cNvSpPr>
            <a:spLocks noEditPoints="1"/>
          </p:cNvSpPr>
          <p:nvPr/>
        </p:nvSpPr>
        <p:spPr bwMode="auto">
          <a:xfrm>
            <a:off x="1415718" y="242545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B081EE8-8CDD-4B19-A895-4A63945264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4EF477-EF16-422F-9F16-60DF3DDED6A1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1CDE39-E5AA-4235-9C96-9C21DBA2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42545"/>
            <a:ext cx="1075478" cy="632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029FAA-637B-4772-9027-C0CBC8B02B90}"/>
              </a:ext>
            </a:extLst>
          </p:cNvPr>
          <p:cNvSpPr txBox="1"/>
          <p:nvPr/>
        </p:nvSpPr>
        <p:spPr>
          <a:xfrm>
            <a:off x="1264003" y="1254539"/>
            <a:ext cx="6784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数据处理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11BD75C-CE48-48C9-AD54-6B8BF25E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和分析中心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678FE8B-AE30-4953-900E-9741352C4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center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（分析中心）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93D666A-E47E-4EC6-941F-19331CC07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66" y="1500886"/>
            <a:ext cx="7767093" cy="369332"/>
          </a:xfrm>
        </p:spPr>
        <p:txBody>
          <a:bodyPr/>
          <a:lstStyle/>
          <a:p>
            <a:pPr marL="292100" indent="-285750">
              <a:lnSpc>
                <a:spcPct val="95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返回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Analysis center &gt; Review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（分析中心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审核）选项卡，然后单击             。</a:t>
            </a:r>
          </a:p>
          <a:p>
            <a:pPr marL="292100" indent="-285750">
              <a:lnSpc>
                <a:spcPct val="95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选择“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Enable all modes</a:t>
            </a:r>
            <a:r>
              <a:rPr lang="en-US" altLang="zh-CN" sz="1600" dirty="0">
                <a:latin typeface="Source Han Sans CN Regular" panose="020B0500000000000000" pitchFamily="34" charset="-128"/>
                <a:ea typeface="Source Han Sans CN Regular" panose="020B0500000000000000" pitchFamily="34" charset="-128"/>
              </a:rPr>
              <a:t>”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（启用所有模式）。</a:t>
            </a:r>
          </a:p>
          <a:p>
            <a:pPr marL="292100" indent="-285750">
              <a:lnSpc>
                <a:spcPct val="95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Peak processing and full application processing on all samples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（对所有样品执行峰处理和完整应用程序处理）。</a:t>
            </a:r>
          </a:p>
          <a:p>
            <a:pPr marL="292100" indent="-285750">
              <a:lnSpc>
                <a:spcPct val="95000"/>
              </a:lnSpc>
            </a:pPr>
            <a:endParaRPr lang="zh-CN" altLang="en-US" sz="16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626D1F-451C-4A84-A523-8A4287FCBB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456"/>
          <a:stretch/>
        </p:blipFill>
        <p:spPr>
          <a:xfrm>
            <a:off x="7269196" y="1494259"/>
            <a:ext cx="676369" cy="259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3E5152-DF37-4926-8BDF-0E1359090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2803" y="2721944"/>
            <a:ext cx="2148085" cy="21252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A3D59B-96FA-4B34-80CE-422BDD72A6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704" y="2707756"/>
            <a:ext cx="2148085" cy="215376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9549C84-6EE5-4BF0-9DA2-E3A20BD587B6}"/>
              </a:ext>
            </a:extLst>
          </p:cNvPr>
          <p:cNvSpPr/>
          <p:nvPr/>
        </p:nvSpPr>
        <p:spPr>
          <a:xfrm>
            <a:off x="4142630" y="3681454"/>
            <a:ext cx="285696" cy="207507"/>
          </a:xfrm>
          <a:prstGeom prst="rightArrow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55166-70CF-4151-8D82-D1ABB93FF03F}"/>
              </a:ext>
            </a:extLst>
          </p:cNvPr>
          <p:cNvSpPr txBox="1"/>
          <p:nvPr/>
        </p:nvSpPr>
        <p:spPr>
          <a:xfrm>
            <a:off x="6902007" y="3199785"/>
            <a:ext cx="188276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重新处理可能需要几分钟。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52CB19-820E-1857-7A27-2EA195F09B1F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A41BC8-963B-2160-E635-650F11B77B5D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8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8"/>
                </a:rPr>
                <a:t>（沃特世）知识数据库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1DBB65-F0F9-B7DA-C6AD-6522DA2AA224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A3F7E80-A35F-D39F-E603-4117CEA02C82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7027FD8-F0C7-6683-0BB5-9B73838265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969A87B-CFBA-0D51-EAD4-6DFA71EEAB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B7F7699-5D2E-9C36-997F-E534FDF57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0A266C8-C9AE-1744-90EB-2B8E5A9A19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BAF6A4D-4FF2-A9A4-3497-B4DB02A9AA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11E5C17-5247-7E9C-BF6E-F84F3E2942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FEF5763-2AD2-576B-E031-5B2DDA3783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7A088D8-096D-DBC2-A308-2B2E891A83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23AF494-874D-CF68-F297-CA2877CC6BCA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DFB670D-4726-B3AB-E7D7-B1EB4D49F89F}"/>
                  </a:ext>
                </a:extLst>
              </p:cNvPr>
              <p:cNvCxnSpPr>
                <a:stCxn id="19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994221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30">
            <a:extLst>
              <a:ext uri="{FF2B5EF4-FFF2-40B4-BE49-F238E27FC236}">
                <a16:creationId xmlns:a16="http://schemas.microsoft.com/office/drawing/2014/main" id="{F76CCB83-BB44-4796-8F4C-4B9BDD8F485C}"/>
              </a:ext>
            </a:extLst>
          </p:cNvPr>
          <p:cNvSpPr>
            <a:spLocks noEditPoints="1"/>
          </p:cNvSpPr>
          <p:nvPr/>
        </p:nvSpPr>
        <p:spPr bwMode="auto">
          <a:xfrm>
            <a:off x="1415718" y="242545"/>
            <a:ext cx="5995283" cy="4642772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系统</a:t>
            </a:r>
          </a:p>
        </p:txBody>
      </p:sp>
      <p:sp>
        <p:nvSpPr>
          <p:cNvPr id="59" name="Action Button: Return 5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B081EE8-8CDD-4B19-A895-4A63945264DA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4EF477-EF16-422F-9F16-60DF3DDED6A1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F1CDE39-E5AA-4235-9C96-9C21DBA2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42545"/>
            <a:ext cx="1075478" cy="6325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029FAA-637B-4772-9027-C0CBC8B02B90}"/>
              </a:ext>
            </a:extLst>
          </p:cNvPr>
          <p:cNvSpPr txBox="1"/>
          <p:nvPr/>
        </p:nvSpPr>
        <p:spPr>
          <a:xfrm>
            <a:off x="1264003" y="1254539"/>
            <a:ext cx="6784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数据报告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11BD75C-CE48-48C9-AD54-6B8BF25E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8264697" cy="47448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和分析中心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E678FE8B-AE30-4953-900E-9741352C4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&gt; Analysis center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（分析中心）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93D666A-E47E-4EC6-941F-19331CC07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367" y="1653290"/>
            <a:ext cx="5651690" cy="369332"/>
          </a:xfrm>
        </p:spPr>
        <p:txBody>
          <a:bodyPr/>
          <a:lstStyle/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确保在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Components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（成分）窗格中找到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QC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的所有成分。</a:t>
            </a:r>
          </a:p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Report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（报告）选项卡。</a:t>
            </a:r>
          </a:p>
          <a:p>
            <a:pPr marL="292100" indent="-285750">
              <a:lnSpc>
                <a:spcPct val="100000"/>
              </a:lnSpc>
            </a:pP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单击相关的报告模板链接以生成报告。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095A9-2F7B-47D4-A2FA-EDD596496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989" y="1143033"/>
            <a:ext cx="2274970" cy="1821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407842-F18C-43AD-9EA9-1D1CFBABD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976" y="2000850"/>
            <a:ext cx="1838582" cy="2953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C244702-9C51-FE80-63CA-0ABB49EA9AEA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D6C4474-106E-D70E-39B2-8DADECA3B8A0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（沃特世）知识数据库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600A47-B2F9-6AE7-84E7-A108C0F06406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155DEA9-CB33-5AC2-E5EC-C0A3EA149ECC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553632B-8456-F42C-C5C5-CED3104B4E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566DC75-6E09-F9C1-83AF-9C33E73DAD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4729730-3822-488A-1FCE-8DD38ABD6D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2FA38E6-F744-51BE-2530-5E553FFDCB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0C27D7E-EE70-D77D-D197-2674F9E446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8BE3F3C-B710-8D6D-B225-2DFC00B975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4B10349-E301-EF03-E7F4-12D174B58E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1E2A070-DF28-046A-0849-1C7E58CB1C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9B46809-7F56-1075-6FCB-7C4282BB8C44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112D049-BF18-5CA0-E3D3-2DC6DFF8A078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132405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0">
            <a:extLst>
              <a:ext uri="{FF2B5EF4-FFF2-40B4-BE49-F238E27FC236}">
                <a16:creationId xmlns:a16="http://schemas.microsoft.com/office/drawing/2014/main" id="{9052873C-0E25-604E-87F3-6C9176D6F055}"/>
              </a:ext>
            </a:extLst>
          </p:cNvPr>
          <p:cNvSpPr/>
          <p:nvPr/>
        </p:nvSpPr>
        <p:spPr>
          <a:xfrm>
            <a:off x="1643924" y="2917471"/>
            <a:ext cx="2877178" cy="16609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9" name="Rechteck 75">
            <a:extLst>
              <a:ext uri="{FF2B5EF4-FFF2-40B4-BE49-F238E27FC236}">
                <a16:creationId xmlns:a16="http://schemas.microsoft.com/office/drawing/2014/main" id="{69BD678D-EC62-9C44-A384-EE75788003D6}"/>
              </a:ext>
            </a:extLst>
          </p:cNvPr>
          <p:cNvSpPr/>
          <p:nvPr/>
        </p:nvSpPr>
        <p:spPr>
          <a:xfrm>
            <a:off x="64607" y="2916560"/>
            <a:ext cx="1504343" cy="16609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85707EC8-B27F-49A1-A641-4AD9E9EA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7337118" cy="47448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系统熟悉指南 </a:t>
            </a:r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- Xevo G3 QTof</a:t>
            </a:r>
          </a:p>
        </p:txBody>
      </p:sp>
      <p:sp>
        <p:nvSpPr>
          <p:cNvPr id="31" name="Rechteck 70">
            <a:extLst>
              <a:ext uri="{FF2B5EF4-FFF2-40B4-BE49-F238E27FC236}">
                <a16:creationId xmlns:a16="http://schemas.microsoft.com/office/drawing/2014/main" id="{48AA1011-6AD0-4311-809A-C531DD96312F}"/>
              </a:ext>
            </a:extLst>
          </p:cNvPr>
          <p:cNvSpPr/>
          <p:nvPr/>
        </p:nvSpPr>
        <p:spPr>
          <a:xfrm>
            <a:off x="6212207" y="2916559"/>
            <a:ext cx="2877178" cy="16633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4" name="Rechteck 75">
            <a:extLst>
              <a:ext uri="{FF2B5EF4-FFF2-40B4-BE49-F238E27FC236}">
                <a16:creationId xmlns:a16="http://schemas.microsoft.com/office/drawing/2014/main" id="{02A087AB-974B-481F-97E1-49EED04F7DA0}"/>
              </a:ext>
            </a:extLst>
          </p:cNvPr>
          <p:cNvSpPr/>
          <p:nvPr/>
        </p:nvSpPr>
        <p:spPr>
          <a:xfrm>
            <a:off x="4615022" y="2916560"/>
            <a:ext cx="1511719" cy="16609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" name="Rechteck 72">
            <a:extLst>
              <a:ext uri="{FF2B5EF4-FFF2-40B4-BE49-F238E27FC236}">
                <a16:creationId xmlns:a16="http://schemas.microsoft.com/office/drawing/2014/main" id="{97018ED9-8B80-8441-9459-B81DF6FF2EE1}"/>
              </a:ext>
            </a:extLst>
          </p:cNvPr>
          <p:cNvSpPr/>
          <p:nvPr/>
        </p:nvSpPr>
        <p:spPr>
          <a:xfrm>
            <a:off x="1651874" y="871271"/>
            <a:ext cx="2869227" cy="1976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8" name="Rechteck 74">
            <a:extLst>
              <a:ext uri="{FF2B5EF4-FFF2-40B4-BE49-F238E27FC236}">
                <a16:creationId xmlns:a16="http://schemas.microsoft.com/office/drawing/2014/main" id="{0E8112AD-F7DC-6146-A852-DF5A0FD67029}"/>
              </a:ext>
            </a:extLst>
          </p:cNvPr>
          <p:cNvSpPr/>
          <p:nvPr/>
        </p:nvSpPr>
        <p:spPr>
          <a:xfrm>
            <a:off x="62067" y="871271"/>
            <a:ext cx="1504343" cy="197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1" name="Textfeld 217">
            <a:extLst>
              <a:ext uri="{FF2B5EF4-FFF2-40B4-BE49-F238E27FC236}">
                <a16:creationId xmlns:a16="http://schemas.microsoft.com/office/drawing/2014/main" id="{30942AD7-E871-7146-9B73-7FF535FA1B8D}"/>
              </a:ext>
            </a:extLst>
          </p:cNvPr>
          <p:cNvSpPr txBox="1"/>
          <p:nvPr/>
        </p:nvSpPr>
        <p:spPr>
          <a:xfrm>
            <a:off x="1675728" y="1347356"/>
            <a:ext cx="2171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硬件系统概述</a:t>
            </a:r>
          </a:p>
        </p:txBody>
      </p:sp>
      <p:sp>
        <p:nvSpPr>
          <p:cNvPr id="30" name="Textfeld 217">
            <a:extLst>
              <a:ext uri="{FF2B5EF4-FFF2-40B4-BE49-F238E27FC236}">
                <a16:creationId xmlns:a16="http://schemas.microsoft.com/office/drawing/2014/main" id="{151BF05E-28A8-4564-926E-71746AA68631}"/>
              </a:ext>
            </a:extLst>
          </p:cNvPr>
          <p:cNvSpPr txBox="1"/>
          <p:nvPr/>
        </p:nvSpPr>
        <p:spPr>
          <a:xfrm>
            <a:off x="1643924" y="1771944"/>
            <a:ext cx="287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液相模块信息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4" action="ppaction://hlinksldjump"/>
              </a:rPr>
              <a:t>光学检测器模块信息</a:t>
            </a:r>
          </a:p>
          <a:p>
            <a:pPr marL="171450" indent="-171450">
              <a:buFontTx/>
              <a:buChar char="-"/>
            </a:pP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5" action="ppaction://hlinksldjump"/>
              </a:rPr>
              <a:t>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5" action="ppaction://hlinksldjump"/>
              </a:rPr>
              <a:t>模块信息</a:t>
            </a:r>
          </a:p>
        </p:txBody>
      </p:sp>
      <p:grpSp>
        <p:nvGrpSpPr>
          <p:cNvPr id="51" name="Gruppieren 14">
            <a:extLst>
              <a:ext uri="{FF2B5EF4-FFF2-40B4-BE49-F238E27FC236}">
                <a16:creationId xmlns:a16="http://schemas.microsoft.com/office/drawing/2014/main" id="{17642885-63A8-483E-9EA9-E30E9323A948}"/>
              </a:ext>
            </a:extLst>
          </p:cNvPr>
          <p:cNvGrpSpPr/>
          <p:nvPr/>
        </p:nvGrpSpPr>
        <p:grpSpPr>
          <a:xfrm rot="20298125">
            <a:off x="463913" y="1501362"/>
            <a:ext cx="688397" cy="910058"/>
            <a:chOff x="5550124" y="4954062"/>
            <a:chExt cx="347439" cy="459313"/>
          </a:xfrm>
          <a:solidFill>
            <a:schemeClr val="bg1"/>
          </a:solidFill>
        </p:grpSpPr>
        <p:sp>
          <p:nvSpPr>
            <p:cNvPr id="52" name="Freeform 1523">
              <a:extLst>
                <a:ext uri="{FF2B5EF4-FFF2-40B4-BE49-F238E27FC236}">
                  <a16:creationId xmlns:a16="http://schemas.microsoft.com/office/drawing/2014/main" id="{73389314-E770-4774-90B9-C2FCE2D9C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938" y="5106988"/>
              <a:ext cx="301625" cy="306387"/>
            </a:xfrm>
            <a:custGeom>
              <a:avLst/>
              <a:gdLst>
                <a:gd name="T0" fmla="*/ 51 w 266"/>
                <a:gd name="T1" fmla="*/ 26 h 270"/>
                <a:gd name="T2" fmla="*/ 69 w 266"/>
                <a:gd name="T3" fmla="*/ 35 h 270"/>
                <a:gd name="T4" fmla="*/ 108 w 266"/>
                <a:gd name="T5" fmla="*/ 18 h 270"/>
                <a:gd name="T6" fmla="*/ 113 w 266"/>
                <a:gd name="T7" fmla="*/ 3 h 270"/>
                <a:gd name="T8" fmla="*/ 118 w 266"/>
                <a:gd name="T9" fmla="*/ 0 h 270"/>
                <a:gd name="T10" fmla="*/ 147 w 266"/>
                <a:gd name="T11" fmla="*/ 0 h 270"/>
                <a:gd name="T12" fmla="*/ 152 w 266"/>
                <a:gd name="T13" fmla="*/ 4 h 270"/>
                <a:gd name="T14" fmla="*/ 158 w 266"/>
                <a:gd name="T15" fmla="*/ 21 h 270"/>
                <a:gd name="T16" fmla="*/ 194 w 266"/>
                <a:gd name="T17" fmla="*/ 36 h 270"/>
                <a:gd name="T18" fmla="*/ 210 w 266"/>
                <a:gd name="T19" fmla="*/ 28 h 270"/>
                <a:gd name="T20" fmla="*/ 217 w 266"/>
                <a:gd name="T21" fmla="*/ 29 h 270"/>
                <a:gd name="T22" fmla="*/ 237 w 266"/>
                <a:gd name="T23" fmla="*/ 50 h 270"/>
                <a:gd name="T24" fmla="*/ 238 w 266"/>
                <a:gd name="T25" fmla="*/ 55 h 270"/>
                <a:gd name="T26" fmla="*/ 231 w 266"/>
                <a:gd name="T27" fmla="*/ 70 h 270"/>
                <a:gd name="T28" fmla="*/ 247 w 266"/>
                <a:gd name="T29" fmla="*/ 110 h 270"/>
                <a:gd name="T30" fmla="*/ 262 w 266"/>
                <a:gd name="T31" fmla="*/ 115 h 270"/>
                <a:gd name="T32" fmla="*/ 266 w 266"/>
                <a:gd name="T33" fmla="*/ 121 h 270"/>
                <a:gd name="T34" fmla="*/ 266 w 266"/>
                <a:gd name="T35" fmla="*/ 148 h 270"/>
                <a:gd name="T36" fmla="*/ 261 w 266"/>
                <a:gd name="T37" fmla="*/ 155 h 270"/>
                <a:gd name="T38" fmla="*/ 244 w 266"/>
                <a:gd name="T39" fmla="*/ 161 h 270"/>
                <a:gd name="T40" fmla="*/ 230 w 266"/>
                <a:gd name="T41" fmla="*/ 196 h 270"/>
                <a:gd name="T42" fmla="*/ 239 w 266"/>
                <a:gd name="T43" fmla="*/ 217 h 270"/>
                <a:gd name="T44" fmla="*/ 216 w 266"/>
                <a:gd name="T45" fmla="*/ 241 h 270"/>
                <a:gd name="T46" fmla="*/ 211 w 266"/>
                <a:gd name="T47" fmla="*/ 241 h 270"/>
                <a:gd name="T48" fmla="*/ 195 w 266"/>
                <a:gd name="T49" fmla="*/ 234 h 270"/>
                <a:gd name="T50" fmla="*/ 158 w 266"/>
                <a:gd name="T51" fmla="*/ 249 h 270"/>
                <a:gd name="T52" fmla="*/ 152 w 266"/>
                <a:gd name="T53" fmla="*/ 266 h 270"/>
                <a:gd name="T54" fmla="*/ 147 w 266"/>
                <a:gd name="T55" fmla="*/ 269 h 270"/>
                <a:gd name="T56" fmla="*/ 118 w 266"/>
                <a:gd name="T57" fmla="*/ 269 h 270"/>
                <a:gd name="T58" fmla="*/ 114 w 266"/>
                <a:gd name="T59" fmla="*/ 266 h 270"/>
                <a:gd name="T60" fmla="*/ 108 w 266"/>
                <a:gd name="T61" fmla="*/ 251 h 270"/>
                <a:gd name="T62" fmla="*/ 70 w 266"/>
                <a:gd name="T63" fmla="*/ 234 h 270"/>
                <a:gd name="T64" fmla="*/ 54 w 266"/>
                <a:gd name="T65" fmla="*/ 241 h 270"/>
                <a:gd name="T66" fmla="*/ 49 w 266"/>
                <a:gd name="T67" fmla="*/ 241 h 270"/>
                <a:gd name="T68" fmla="*/ 28 w 266"/>
                <a:gd name="T69" fmla="*/ 220 h 270"/>
                <a:gd name="T70" fmla="*/ 28 w 266"/>
                <a:gd name="T71" fmla="*/ 214 h 270"/>
                <a:gd name="T72" fmla="*/ 36 w 266"/>
                <a:gd name="T73" fmla="*/ 196 h 270"/>
                <a:gd name="T74" fmla="*/ 22 w 266"/>
                <a:gd name="T75" fmla="*/ 161 h 270"/>
                <a:gd name="T76" fmla="*/ 3 w 266"/>
                <a:gd name="T77" fmla="*/ 154 h 270"/>
                <a:gd name="T78" fmla="*/ 0 w 266"/>
                <a:gd name="T79" fmla="*/ 149 h 270"/>
                <a:gd name="T80" fmla="*/ 0 w 266"/>
                <a:gd name="T81" fmla="*/ 120 h 270"/>
                <a:gd name="T82" fmla="*/ 3 w 266"/>
                <a:gd name="T83" fmla="*/ 115 h 270"/>
                <a:gd name="T84" fmla="*/ 19 w 266"/>
                <a:gd name="T85" fmla="*/ 109 h 270"/>
                <a:gd name="T86" fmla="*/ 34 w 266"/>
                <a:gd name="T87" fmla="*/ 70 h 270"/>
                <a:gd name="T88" fmla="*/ 28 w 266"/>
                <a:gd name="T89" fmla="*/ 55 h 270"/>
                <a:gd name="T90" fmla="*/ 28 w 266"/>
                <a:gd name="T91" fmla="*/ 50 h 270"/>
                <a:gd name="T92" fmla="*/ 51 w 266"/>
                <a:gd name="T93" fmla="*/ 26 h 270"/>
                <a:gd name="T94" fmla="*/ 181 w 266"/>
                <a:gd name="T95" fmla="*/ 135 h 270"/>
                <a:gd name="T96" fmla="*/ 133 w 266"/>
                <a:gd name="T97" fmla="*/ 85 h 270"/>
                <a:gd name="T98" fmla="*/ 84 w 266"/>
                <a:gd name="T99" fmla="*/ 135 h 270"/>
                <a:gd name="T100" fmla="*/ 133 w 266"/>
                <a:gd name="T101" fmla="*/ 184 h 270"/>
                <a:gd name="T102" fmla="*/ 181 w 266"/>
                <a:gd name="T103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6" h="270">
                  <a:moveTo>
                    <a:pt x="51" y="26"/>
                  </a:moveTo>
                  <a:cubicBezTo>
                    <a:pt x="57" y="29"/>
                    <a:pt x="63" y="32"/>
                    <a:pt x="69" y="35"/>
                  </a:cubicBezTo>
                  <a:cubicBezTo>
                    <a:pt x="86" y="43"/>
                    <a:pt x="102" y="36"/>
                    <a:pt x="108" y="18"/>
                  </a:cubicBezTo>
                  <a:cubicBezTo>
                    <a:pt x="110" y="13"/>
                    <a:pt x="112" y="8"/>
                    <a:pt x="113" y="3"/>
                  </a:cubicBezTo>
                  <a:cubicBezTo>
                    <a:pt x="114" y="1"/>
                    <a:pt x="116" y="0"/>
                    <a:pt x="118" y="0"/>
                  </a:cubicBezTo>
                  <a:cubicBezTo>
                    <a:pt x="128" y="0"/>
                    <a:pt x="137" y="0"/>
                    <a:pt x="147" y="0"/>
                  </a:cubicBezTo>
                  <a:cubicBezTo>
                    <a:pt x="150" y="0"/>
                    <a:pt x="151" y="1"/>
                    <a:pt x="152" y="4"/>
                  </a:cubicBezTo>
                  <a:cubicBezTo>
                    <a:pt x="154" y="10"/>
                    <a:pt x="156" y="16"/>
                    <a:pt x="158" y="21"/>
                  </a:cubicBezTo>
                  <a:cubicBezTo>
                    <a:pt x="165" y="35"/>
                    <a:pt x="179" y="42"/>
                    <a:pt x="194" y="36"/>
                  </a:cubicBezTo>
                  <a:cubicBezTo>
                    <a:pt x="199" y="34"/>
                    <a:pt x="205" y="31"/>
                    <a:pt x="210" y="28"/>
                  </a:cubicBezTo>
                  <a:cubicBezTo>
                    <a:pt x="213" y="27"/>
                    <a:pt x="214" y="27"/>
                    <a:pt x="217" y="29"/>
                  </a:cubicBezTo>
                  <a:cubicBezTo>
                    <a:pt x="223" y="36"/>
                    <a:pt x="230" y="43"/>
                    <a:pt x="237" y="50"/>
                  </a:cubicBezTo>
                  <a:cubicBezTo>
                    <a:pt x="239" y="52"/>
                    <a:pt x="239" y="53"/>
                    <a:pt x="238" y="55"/>
                  </a:cubicBezTo>
                  <a:cubicBezTo>
                    <a:pt x="236" y="60"/>
                    <a:pt x="233" y="65"/>
                    <a:pt x="231" y="70"/>
                  </a:cubicBezTo>
                  <a:cubicBezTo>
                    <a:pt x="223" y="87"/>
                    <a:pt x="230" y="103"/>
                    <a:pt x="247" y="110"/>
                  </a:cubicBezTo>
                  <a:cubicBezTo>
                    <a:pt x="252" y="112"/>
                    <a:pt x="257" y="114"/>
                    <a:pt x="262" y="115"/>
                  </a:cubicBezTo>
                  <a:cubicBezTo>
                    <a:pt x="265" y="116"/>
                    <a:pt x="266" y="118"/>
                    <a:pt x="266" y="121"/>
                  </a:cubicBezTo>
                  <a:cubicBezTo>
                    <a:pt x="265" y="130"/>
                    <a:pt x="265" y="139"/>
                    <a:pt x="266" y="148"/>
                  </a:cubicBezTo>
                  <a:cubicBezTo>
                    <a:pt x="266" y="152"/>
                    <a:pt x="264" y="154"/>
                    <a:pt x="261" y="155"/>
                  </a:cubicBezTo>
                  <a:cubicBezTo>
                    <a:pt x="255" y="156"/>
                    <a:pt x="250" y="158"/>
                    <a:pt x="244" y="161"/>
                  </a:cubicBezTo>
                  <a:cubicBezTo>
                    <a:pt x="231" y="167"/>
                    <a:pt x="224" y="182"/>
                    <a:pt x="230" y="196"/>
                  </a:cubicBezTo>
                  <a:cubicBezTo>
                    <a:pt x="232" y="203"/>
                    <a:pt x="236" y="210"/>
                    <a:pt x="239" y="217"/>
                  </a:cubicBezTo>
                  <a:cubicBezTo>
                    <a:pt x="231" y="225"/>
                    <a:pt x="224" y="233"/>
                    <a:pt x="216" y="241"/>
                  </a:cubicBezTo>
                  <a:cubicBezTo>
                    <a:pt x="215" y="242"/>
                    <a:pt x="212" y="242"/>
                    <a:pt x="211" y="241"/>
                  </a:cubicBezTo>
                  <a:cubicBezTo>
                    <a:pt x="206" y="239"/>
                    <a:pt x="200" y="236"/>
                    <a:pt x="195" y="234"/>
                  </a:cubicBezTo>
                  <a:cubicBezTo>
                    <a:pt x="180" y="228"/>
                    <a:pt x="165" y="234"/>
                    <a:pt x="158" y="249"/>
                  </a:cubicBezTo>
                  <a:cubicBezTo>
                    <a:pt x="156" y="254"/>
                    <a:pt x="154" y="261"/>
                    <a:pt x="152" y="266"/>
                  </a:cubicBezTo>
                  <a:cubicBezTo>
                    <a:pt x="151" y="268"/>
                    <a:pt x="149" y="269"/>
                    <a:pt x="147" y="269"/>
                  </a:cubicBezTo>
                  <a:cubicBezTo>
                    <a:pt x="137" y="270"/>
                    <a:pt x="128" y="270"/>
                    <a:pt x="118" y="269"/>
                  </a:cubicBezTo>
                  <a:cubicBezTo>
                    <a:pt x="116" y="269"/>
                    <a:pt x="114" y="268"/>
                    <a:pt x="114" y="266"/>
                  </a:cubicBezTo>
                  <a:cubicBezTo>
                    <a:pt x="112" y="261"/>
                    <a:pt x="110" y="256"/>
                    <a:pt x="108" y="251"/>
                  </a:cubicBezTo>
                  <a:cubicBezTo>
                    <a:pt x="102" y="234"/>
                    <a:pt x="86" y="227"/>
                    <a:pt x="70" y="234"/>
                  </a:cubicBezTo>
                  <a:cubicBezTo>
                    <a:pt x="65" y="236"/>
                    <a:pt x="59" y="239"/>
                    <a:pt x="54" y="241"/>
                  </a:cubicBezTo>
                  <a:cubicBezTo>
                    <a:pt x="53" y="242"/>
                    <a:pt x="50" y="242"/>
                    <a:pt x="49" y="241"/>
                  </a:cubicBezTo>
                  <a:cubicBezTo>
                    <a:pt x="42" y="234"/>
                    <a:pt x="35" y="227"/>
                    <a:pt x="28" y="220"/>
                  </a:cubicBezTo>
                  <a:cubicBezTo>
                    <a:pt x="26" y="218"/>
                    <a:pt x="26" y="216"/>
                    <a:pt x="28" y="214"/>
                  </a:cubicBezTo>
                  <a:cubicBezTo>
                    <a:pt x="30" y="208"/>
                    <a:pt x="33" y="202"/>
                    <a:pt x="36" y="196"/>
                  </a:cubicBezTo>
                  <a:cubicBezTo>
                    <a:pt x="41" y="182"/>
                    <a:pt x="35" y="167"/>
                    <a:pt x="22" y="161"/>
                  </a:cubicBezTo>
                  <a:cubicBezTo>
                    <a:pt x="16" y="158"/>
                    <a:pt x="9" y="156"/>
                    <a:pt x="3" y="154"/>
                  </a:cubicBezTo>
                  <a:cubicBezTo>
                    <a:pt x="1" y="153"/>
                    <a:pt x="0" y="152"/>
                    <a:pt x="0" y="149"/>
                  </a:cubicBezTo>
                  <a:cubicBezTo>
                    <a:pt x="0" y="139"/>
                    <a:pt x="0" y="130"/>
                    <a:pt x="0" y="120"/>
                  </a:cubicBezTo>
                  <a:cubicBezTo>
                    <a:pt x="0" y="117"/>
                    <a:pt x="0" y="116"/>
                    <a:pt x="3" y="115"/>
                  </a:cubicBezTo>
                  <a:cubicBezTo>
                    <a:pt x="8" y="113"/>
                    <a:pt x="14" y="112"/>
                    <a:pt x="19" y="109"/>
                  </a:cubicBezTo>
                  <a:cubicBezTo>
                    <a:pt x="35" y="103"/>
                    <a:pt x="42" y="86"/>
                    <a:pt x="34" y="70"/>
                  </a:cubicBezTo>
                  <a:cubicBezTo>
                    <a:pt x="32" y="65"/>
                    <a:pt x="30" y="60"/>
                    <a:pt x="28" y="55"/>
                  </a:cubicBezTo>
                  <a:cubicBezTo>
                    <a:pt x="27" y="54"/>
                    <a:pt x="27" y="51"/>
                    <a:pt x="28" y="50"/>
                  </a:cubicBezTo>
                  <a:cubicBezTo>
                    <a:pt x="36" y="42"/>
                    <a:pt x="43" y="34"/>
                    <a:pt x="51" y="26"/>
                  </a:cubicBezTo>
                  <a:close/>
                  <a:moveTo>
                    <a:pt x="181" y="135"/>
                  </a:moveTo>
                  <a:cubicBezTo>
                    <a:pt x="181" y="107"/>
                    <a:pt x="160" y="85"/>
                    <a:pt x="133" y="85"/>
                  </a:cubicBezTo>
                  <a:cubicBezTo>
                    <a:pt x="106" y="85"/>
                    <a:pt x="84" y="107"/>
                    <a:pt x="84" y="135"/>
                  </a:cubicBezTo>
                  <a:cubicBezTo>
                    <a:pt x="84" y="162"/>
                    <a:pt x="106" y="185"/>
                    <a:pt x="133" y="184"/>
                  </a:cubicBezTo>
                  <a:cubicBezTo>
                    <a:pt x="160" y="184"/>
                    <a:pt x="181" y="162"/>
                    <a:pt x="181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3" name="Freeform 1524">
              <a:extLst>
                <a:ext uri="{FF2B5EF4-FFF2-40B4-BE49-F238E27FC236}">
                  <a16:creationId xmlns:a16="http://schemas.microsoft.com/office/drawing/2014/main" id="{0BA4D0BC-BCDB-4D7F-9FF2-30583E04D0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0124" y="4954062"/>
              <a:ext cx="160338" cy="163512"/>
            </a:xfrm>
            <a:custGeom>
              <a:avLst/>
              <a:gdLst>
                <a:gd name="T0" fmla="*/ 127 w 141"/>
                <a:gd name="T1" fmla="*/ 28 h 144"/>
                <a:gd name="T2" fmla="*/ 124 w 141"/>
                <a:gd name="T3" fmla="*/ 36 h 144"/>
                <a:gd name="T4" fmla="*/ 133 w 141"/>
                <a:gd name="T5" fmla="*/ 59 h 144"/>
                <a:gd name="T6" fmla="*/ 141 w 141"/>
                <a:gd name="T7" fmla="*/ 71 h 144"/>
                <a:gd name="T8" fmla="*/ 132 w 141"/>
                <a:gd name="T9" fmla="*/ 85 h 144"/>
                <a:gd name="T10" fmla="*/ 124 w 141"/>
                <a:gd name="T11" fmla="*/ 107 h 144"/>
                <a:gd name="T12" fmla="*/ 121 w 141"/>
                <a:gd name="T13" fmla="*/ 123 h 144"/>
                <a:gd name="T14" fmla="*/ 106 w 141"/>
                <a:gd name="T15" fmla="*/ 125 h 144"/>
                <a:gd name="T16" fmla="*/ 84 w 141"/>
                <a:gd name="T17" fmla="*/ 135 h 144"/>
                <a:gd name="T18" fmla="*/ 71 w 141"/>
                <a:gd name="T19" fmla="*/ 144 h 144"/>
                <a:gd name="T20" fmla="*/ 58 w 141"/>
                <a:gd name="T21" fmla="*/ 135 h 144"/>
                <a:gd name="T22" fmla="*/ 36 w 141"/>
                <a:gd name="T23" fmla="*/ 126 h 144"/>
                <a:gd name="T24" fmla="*/ 21 w 141"/>
                <a:gd name="T25" fmla="*/ 123 h 144"/>
                <a:gd name="T26" fmla="*/ 18 w 141"/>
                <a:gd name="T27" fmla="*/ 107 h 144"/>
                <a:gd name="T28" fmla="*/ 9 w 141"/>
                <a:gd name="T29" fmla="*/ 85 h 144"/>
                <a:gd name="T30" fmla="*/ 0 w 141"/>
                <a:gd name="T31" fmla="*/ 71 h 144"/>
                <a:gd name="T32" fmla="*/ 8 w 141"/>
                <a:gd name="T33" fmla="*/ 60 h 144"/>
                <a:gd name="T34" fmla="*/ 18 w 141"/>
                <a:gd name="T35" fmla="*/ 36 h 144"/>
                <a:gd name="T36" fmla="*/ 20 w 141"/>
                <a:gd name="T37" fmla="*/ 22 h 144"/>
                <a:gd name="T38" fmla="*/ 37 w 141"/>
                <a:gd name="T39" fmla="*/ 19 h 144"/>
                <a:gd name="T40" fmla="*/ 58 w 141"/>
                <a:gd name="T41" fmla="*/ 10 h 144"/>
                <a:gd name="T42" fmla="*/ 73 w 141"/>
                <a:gd name="T43" fmla="*/ 0 h 144"/>
                <a:gd name="T44" fmla="*/ 78 w 141"/>
                <a:gd name="T45" fmla="*/ 0 h 144"/>
                <a:gd name="T46" fmla="*/ 81 w 141"/>
                <a:gd name="T47" fmla="*/ 3 h 144"/>
                <a:gd name="T48" fmla="*/ 84 w 141"/>
                <a:gd name="T49" fmla="*/ 11 h 144"/>
                <a:gd name="T50" fmla="*/ 104 w 141"/>
                <a:gd name="T51" fmla="*/ 19 h 144"/>
                <a:gd name="T52" fmla="*/ 123 w 141"/>
                <a:gd name="T53" fmla="*/ 23 h 144"/>
                <a:gd name="T54" fmla="*/ 127 w 141"/>
                <a:gd name="T55" fmla="*/ 28 h 144"/>
                <a:gd name="T56" fmla="*/ 97 w 141"/>
                <a:gd name="T57" fmla="*/ 72 h 144"/>
                <a:gd name="T58" fmla="*/ 71 w 141"/>
                <a:gd name="T59" fmla="*/ 46 h 144"/>
                <a:gd name="T60" fmla="*/ 45 w 141"/>
                <a:gd name="T61" fmla="*/ 72 h 144"/>
                <a:gd name="T62" fmla="*/ 71 w 141"/>
                <a:gd name="T63" fmla="*/ 98 h 144"/>
                <a:gd name="T64" fmla="*/ 97 w 141"/>
                <a:gd name="T65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44">
                  <a:moveTo>
                    <a:pt x="127" y="28"/>
                  </a:moveTo>
                  <a:cubicBezTo>
                    <a:pt x="126" y="31"/>
                    <a:pt x="125" y="34"/>
                    <a:pt x="124" y="36"/>
                  </a:cubicBezTo>
                  <a:cubicBezTo>
                    <a:pt x="119" y="47"/>
                    <a:pt x="122" y="55"/>
                    <a:pt x="133" y="59"/>
                  </a:cubicBezTo>
                  <a:cubicBezTo>
                    <a:pt x="141" y="62"/>
                    <a:pt x="141" y="62"/>
                    <a:pt x="141" y="71"/>
                  </a:cubicBezTo>
                  <a:cubicBezTo>
                    <a:pt x="141" y="81"/>
                    <a:pt x="141" y="81"/>
                    <a:pt x="132" y="85"/>
                  </a:cubicBezTo>
                  <a:cubicBezTo>
                    <a:pt x="122" y="89"/>
                    <a:pt x="119" y="97"/>
                    <a:pt x="124" y="107"/>
                  </a:cubicBezTo>
                  <a:cubicBezTo>
                    <a:pt x="128" y="116"/>
                    <a:pt x="128" y="116"/>
                    <a:pt x="121" y="123"/>
                  </a:cubicBezTo>
                  <a:cubicBezTo>
                    <a:pt x="114" y="129"/>
                    <a:pt x="114" y="129"/>
                    <a:pt x="106" y="125"/>
                  </a:cubicBezTo>
                  <a:cubicBezTo>
                    <a:pt x="96" y="121"/>
                    <a:pt x="87" y="124"/>
                    <a:pt x="84" y="135"/>
                  </a:cubicBezTo>
                  <a:cubicBezTo>
                    <a:pt x="80" y="144"/>
                    <a:pt x="80" y="144"/>
                    <a:pt x="71" y="144"/>
                  </a:cubicBezTo>
                  <a:cubicBezTo>
                    <a:pt x="61" y="144"/>
                    <a:pt x="61" y="144"/>
                    <a:pt x="58" y="135"/>
                  </a:cubicBezTo>
                  <a:cubicBezTo>
                    <a:pt x="54" y="124"/>
                    <a:pt x="46" y="121"/>
                    <a:pt x="36" y="126"/>
                  </a:cubicBezTo>
                  <a:cubicBezTo>
                    <a:pt x="28" y="129"/>
                    <a:pt x="28" y="129"/>
                    <a:pt x="21" y="123"/>
                  </a:cubicBezTo>
                  <a:cubicBezTo>
                    <a:pt x="14" y="116"/>
                    <a:pt x="14" y="116"/>
                    <a:pt x="18" y="107"/>
                  </a:cubicBezTo>
                  <a:cubicBezTo>
                    <a:pt x="23" y="97"/>
                    <a:pt x="19" y="89"/>
                    <a:pt x="9" y="85"/>
                  </a:cubicBezTo>
                  <a:cubicBezTo>
                    <a:pt x="0" y="81"/>
                    <a:pt x="0" y="81"/>
                    <a:pt x="0" y="71"/>
                  </a:cubicBezTo>
                  <a:cubicBezTo>
                    <a:pt x="0" y="62"/>
                    <a:pt x="0" y="62"/>
                    <a:pt x="8" y="60"/>
                  </a:cubicBezTo>
                  <a:cubicBezTo>
                    <a:pt x="20" y="55"/>
                    <a:pt x="23" y="47"/>
                    <a:pt x="18" y="36"/>
                  </a:cubicBezTo>
                  <a:cubicBezTo>
                    <a:pt x="14" y="28"/>
                    <a:pt x="14" y="28"/>
                    <a:pt x="20" y="22"/>
                  </a:cubicBezTo>
                  <a:cubicBezTo>
                    <a:pt x="27" y="15"/>
                    <a:pt x="27" y="15"/>
                    <a:pt x="37" y="19"/>
                  </a:cubicBezTo>
                  <a:cubicBezTo>
                    <a:pt x="46" y="23"/>
                    <a:pt x="54" y="20"/>
                    <a:pt x="58" y="10"/>
                  </a:cubicBezTo>
                  <a:cubicBezTo>
                    <a:pt x="62" y="0"/>
                    <a:pt x="62" y="0"/>
                    <a:pt x="73" y="0"/>
                  </a:cubicBezTo>
                  <a:cubicBezTo>
                    <a:pt x="74" y="0"/>
                    <a:pt x="76" y="0"/>
                    <a:pt x="78" y="0"/>
                  </a:cubicBezTo>
                  <a:cubicBezTo>
                    <a:pt x="79" y="1"/>
                    <a:pt x="81" y="2"/>
                    <a:pt x="81" y="3"/>
                  </a:cubicBezTo>
                  <a:cubicBezTo>
                    <a:pt x="83" y="6"/>
                    <a:pt x="83" y="8"/>
                    <a:pt x="84" y="11"/>
                  </a:cubicBezTo>
                  <a:cubicBezTo>
                    <a:pt x="88" y="19"/>
                    <a:pt x="96" y="24"/>
                    <a:pt x="104" y="19"/>
                  </a:cubicBezTo>
                  <a:cubicBezTo>
                    <a:pt x="112" y="14"/>
                    <a:pt x="118" y="16"/>
                    <a:pt x="123" y="23"/>
                  </a:cubicBezTo>
                  <a:cubicBezTo>
                    <a:pt x="124" y="25"/>
                    <a:pt x="126" y="27"/>
                    <a:pt x="127" y="28"/>
                  </a:cubicBezTo>
                  <a:close/>
                  <a:moveTo>
                    <a:pt x="97" y="72"/>
                  </a:moveTo>
                  <a:cubicBezTo>
                    <a:pt x="97" y="58"/>
                    <a:pt x="85" y="46"/>
                    <a:pt x="71" y="46"/>
                  </a:cubicBezTo>
                  <a:cubicBezTo>
                    <a:pt x="57" y="46"/>
                    <a:pt x="45" y="58"/>
                    <a:pt x="45" y="72"/>
                  </a:cubicBezTo>
                  <a:cubicBezTo>
                    <a:pt x="45" y="87"/>
                    <a:pt x="57" y="98"/>
                    <a:pt x="71" y="98"/>
                  </a:cubicBezTo>
                  <a:cubicBezTo>
                    <a:pt x="85" y="98"/>
                    <a:pt x="97" y="86"/>
                    <a:pt x="9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57" name="Freeform 30">
            <a:extLst>
              <a:ext uri="{FF2B5EF4-FFF2-40B4-BE49-F238E27FC236}">
                <a16:creationId xmlns:a16="http://schemas.microsoft.com/office/drawing/2014/main" id="{C3DBD880-8E68-4C20-95E7-8E85DFE9F806}"/>
              </a:ext>
            </a:extLst>
          </p:cNvPr>
          <p:cNvSpPr>
            <a:spLocks noEditPoints="1"/>
          </p:cNvSpPr>
          <p:nvPr/>
        </p:nvSpPr>
        <p:spPr bwMode="auto">
          <a:xfrm>
            <a:off x="457639" y="3329090"/>
            <a:ext cx="690567" cy="585839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6" name="Textfeld 217">
            <a:extLst>
              <a:ext uri="{FF2B5EF4-FFF2-40B4-BE49-F238E27FC236}">
                <a16:creationId xmlns:a16="http://schemas.microsoft.com/office/drawing/2014/main" id="{25500F97-7BD6-4B16-9A2B-B8973A53B88D}"/>
              </a:ext>
            </a:extLst>
          </p:cNvPr>
          <p:cNvSpPr txBox="1"/>
          <p:nvPr/>
        </p:nvSpPr>
        <p:spPr>
          <a:xfrm>
            <a:off x="1679690" y="2979970"/>
            <a:ext cx="2527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</a:rPr>
              <a:t>基本质量数准确度</a:t>
            </a:r>
          </a:p>
          <a:p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</a:rPr>
              <a:t>测量工作流程 </a:t>
            </a:r>
          </a:p>
        </p:txBody>
      </p:sp>
      <p:sp>
        <p:nvSpPr>
          <p:cNvPr id="67" name="Textfeld 217">
            <a:extLst>
              <a:ext uri="{FF2B5EF4-FFF2-40B4-BE49-F238E27FC236}">
                <a16:creationId xmlns:a16="http://schemas.microsoft.com/office/drawing/2014/main" id="{C53700C8-3CFF-41EE-9776-E5905320CC39}"/>
              </a:ext>
            </a:extLst>
          </p:cNvPr>
          <p:cNvSpPr txBox="1"/>
          <p:nvPr/>
        </p:nvSpPr>
        <p:spPr>
          <a:xfrm>
            <a:off x="1647887" y="3525458"/>
            <a:ext cx="2877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创建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采集方法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创建样品列表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调谐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源设置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采集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处理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</a:t>
            </a: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8" name="Textfeld 217">
            <a:extLst>
              <a:ext uri="{FF2B5EF4-FFF2-40B4-BE49-F238E27FC236}">
                <a16:creationId xmlns:a16="http://schemas.microsoft.com/office/drawing/2014/main" id="{373AB847-E629-494C-B0CF-88BBE59E862F}"/>
              </a:ext>
            </a:extLst>
          </p:cNvPr>
          <p:cNvSpPr txBox="1"/>
          <p:nvPr/>
        </p:nvSpPr>
        <p:spPr>
          <a:xfrm>
            <a:off x="6213117" y="3066155"/>
            <a:ext cx="283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noProof="1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UNIFI </a:t>
            </a:r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</a:rPr>
              <a:t>数据基本管理</a:t>
            </a:r>
          </a:p>
        </p:txBody>
      </p:sp>
      <p:sp>
        <p:nvSpPr>
          <p:cNvPr id="70" name="Freeform 10">
            <a:extLst>
              <a:ext uri="{FF2B5EF4-FFF2-40B4-BE49-F238E27FC236}">
                <a16:creationId xmlns:a16="http://schemas.microsoft.com/office/drawing/2014/main" id="{D60A3D85-3096-4927-BBB4-3EF77889DE22}"/>
              </a:ext>
            </a:extLst>
          </p:cNvPr>
          <p:cNvSpPr>
            <a:spLocks noEditPoints="1"/>
          </p:cNvSpPr>
          <p:nvPr/>
        </p:nvSpPr>
        <p:spPr bwMode="gray">
          <a:xfrm>
            <a:off x="5015498" y="3251246"/>
            <a:ext cx="772289" cy="763933"/>
          </a:xfrm>
          <a:custGeom>
            <a:avLst/>
            <a:gdLst>
              <a:gd name="T0" fmla="*/ 232 w 272"/>
              <a:gd name="T1" fmla="*/ 40 h 272"/>
              <a:gd name="T2" fmla="*/ 272 w 272"/>
              <a:gd name="T3" fmla="*/ 136 h 272"/>
              <a:gd name="T4" fmla="*/ 232 w 272"/>
              <a:gd name="T5" fmla="*/ 233 h 272"/>
              <a:gd name="T6" fmla="*/ 136 w 272"/>
              <a:gd name="T7" fmla="*/ 272 h 272"/>
              <a:gd name="T8" fmla="*/ 39 w 272"/>
              <a:gd name="T9" fmla="*/ 233 h 272"/>
              <a:gd name="T10" fmla="*/ 0 w 272"/>
              <a:gd name="T11" fmla="*/ 136 h 272"/>
              <a:gd name="T12" fmla="*/ 39 w 272"/>
              <a:gd name="T13" fmla="*/ 40 h 272"/>
              <a:gd name="T14" fmla="*/ 136 w 272"/>
              <a:gd name="T15" fmla="*/ 0 h 272"/>
              <a:gd name="T16" fmla="*/ 232 w 272"/>
              <a:gd name="T17" fmla="*/ 40 h 272"/>
              <a:gd name="T18" fmla="*/ 220 w 272"/>
              <a:gd name="T19" fmla="*/ 221 h 272"/>
              <a:gd name="T20" fmla="*/ 252 w 272"/>
              <a:gd name="T21" fmla="*/ 160 h 272"/>
              <a:gd name="T22" fmla="*/ 243 w 272"/>
              <a:gd name="T23" fmla="*/ 156 h 272"/>
              <a:gd name="T24" fmla="*/ 212 w 272"/>
              <a:gd name="T25" fmla="*/ 142 h 272"/>
              <a:gd name="T26" fmla="*/ 179 w 272"/>
              <a:gd name="T27" fmla="*/ 153 h 272"/>
              <a:gd name="T28" fmla="*/ 201 w 272"/>
              <a:gd name="T29" fmla="*/ 162 h 272"/>
              <a:gd name="T30" fmla="*/ 169 w 272"/>
              <a:gd name="T31" fmla="*/ 238 h 272"/>
              <a:gd name="T32" fmla="*/ 129 w 272"/>
              <a:gd name="T33" fmla="*/ 234 h 272"/>
              <a:gd name="T34" fmla="*/ 108 w 272"/>
              <a:gd name="T35" fmla="*/ 172 h 272"/>
              <a:gd name="T36" fmla="*/ 63 w 272"/>
              <a:gd name="T37" fmla="*/ 147 h 272"/>
              <a:gd name="T38" fmla="*/ 85 w 272"/>
              <a:gd name="T39" fmla="*/ 104 h 272"/>
              <a:gd name="T40" fmla="*/ 142 w 272"/>
              <a:gd name="T41" fmla="*/ 123 h 272"/>
              <a:gd name="T42" fmla="*/ 171 w 272"/>
              <a:gd name="T43" fmla="*/ 104 h 272"/>
              <a:gd name="T44" fmla="*/ 170 w 272"/>
              <a:gd name="T45" fmla="*/ 85 h 272"/>
              <a:gd name="T46" fmla="*/ 157 w 272"/>
              <a:gd name="T47" fmla="*/ 106 h 272"/>
              <a:gd name="T48" fmla="*/ 112 w 272"/>
              <a:gd name="T49" fmla="*/ 86 h 272"/>
              <a:gd name="T50" fmla="*/ 100 w 272"/>
              <a:gd name="T51" fmla="*/ 88 h 272"/>
              <a:gd name="T52" fmla="*/ 99 w 272"/>
              <a:gd name="T53" fmla="*/ 76 h 272"/>
              <a:gd name="T54" fmla="*/ 118 w 272"/>
              <a:gd name="T55" fmla="*/ 65 h 272"/>
              <a:gd name="T56" fmla="*/ 147 w 272"/>
              <a:gd name="T57" fmla="*/ 65 h 272"/>
              <a:gd name="T58" fmla="*/ 135 w 272"/>
              <a:gd name="T59" fmla="*/ 56 h 272"/>
              <a:gd name="T60" fmla="*/ 157 w 272"/>
              <a:gd name="T61" fmla="*/ 32 h 272"/>
              <a:gd name="T62" fmla="*/ 168 w 272"/>
              <a:gd name="T63" fmla="*/ 30 h 272"/>
              <a:gd name="T64" fmla="*/ 187 w 272"/>
              <a:gd name="T65" fmla="*/ 29 h 272"/>
              <a:gd name="T66" fmla="*/ 136 w 272"/>
              <a:gd name="T67" fmla="*/ 17 h 272"/>
              <a:gd name="T68" fmla="*/ 65 w 272"/>
              <a:gd name="T69" fmla="*/ 41 h 272"/>
              <a:gd name="T70" fmla="*/ 68 w 272"/>
              <a:gd name="T71" fmla="*/ 51 h 272"/>
              <a:gd name="T72" fmla="*/ 32 w 272"/>
              <a:gd name="T73" fmla="*/ 77 h 272"/>
              <a:gd name="T74" fmla="*/ 18 w 272"/>
              <a:gd name="T75" fmla="*/ 120 h 272"/>
              <a:gd name="T76" fmla="*/ 30 w 272"/>
              <a:gd name="T77" fmla="*/ 134 h 272"/>
              <a:gd name="T78" fmla="*/ 18 w 272"/>
              <a:gd name="T79" fmla="*/ 156 h 272"/>
              <a:gd name="T80" fmla="*/ 51 w 272"/>
              <a:gd name="T81" fmla="*/ 221 h 272"/>
              <a:gd name="T82" fmla="*/ 136 w 272"/>
              <a:gd name="T83" fmla="*/ 255 h 272"/>
              <a:gd name="T84" fmla="*/ 220 w 272"/>
              <a:gd name="T85" fmla="*/ 22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72">
                <a:moveTo>
                  <a:pt x="232" y="40"/>
                </a:moveTo>
                <a:cubicBezTo>
                  <a:pt x="257" y="66"/>
                  <a:pt x="272" y="100"/>
                  <a:pt x="272" y="136"/>
                </a:cubicBezTo>
                <a:cubicBezTo>
                  <a:pt x="272" y="173"/>
                  <a:pt x="257" y="207"/>
                  <a:pt x="232" y="233"/>
                </a:cubicBezTo>
                <a:cubicBezTo>
                  <a:pt x="206" y="258"/>
                  <a:pt x="172" y="272"/>
                  <a:pt x="136" y="272"/>
                </a:cubicBezTo>
                <a:cubicBezTo>
                  <a:pt x="99" y="272"/>
                  <a:pt x="65" y="258"/>
                  <a:pt x="39" y="233"/>
                </a:cubicBezTo>
                <a:cubicBezTo>
                  <a:pt x="14" y="207"/>
                  <a:pt x="0" y="173"/>
                  <a:pt x="0" y="136"/>
                </a:cubicBezTo>
                <a:cubicBezTo>
                  <a:pt x="0" y="100"/>
                  <a:pt x="14" y="66"/>
                  <a:pt x="39" y="40"/>
                </a:cubicBezTo>
                <a:cubicBezTo>
                  <a:pt x="65" y="15"/>
                  <a:pt x="99" y="0"/>
                  <a:pt x="136" y="0"/>
                </a:cubicBezTo>
                <a:cubicBezTo>
                  <a:pt x="172" y="0"/>
                  <a:pt x="206" y="15"/>
                  <a:pt x="232" y="40"/>
                </a:cubicBezTo>
                <a:close/>
                <a:moveTo>
                  <a:pt x="220" y="221"/>
                </a:moveTo>
                <a:cubicBezTo>
                  <a:pt x="236" y="204"/>
                  <a:pt x="248" y="183"/>
                  <a:pt x="252" y="160"/>
                </a:cubicBezTo>
                <a:cubicBezTo>
                  <a:pt x="249" y="166"/>
                  <a:pt x="245" y="167"/>
                  <a:pt x="243" y="156"/>
                </a:cubicBezTo>
                <a:cubicBezTo>
                  <a:pt x="241" y="136"/>
                  <a:pt x="223" y="149"/>
                  <a:pt x="212" y="142"/>
                </a:cubicBezTo>
                <a:cubicBezTo>
                  <a:pt x="200" y="150"/>
                  <a:pt x="174" y="127"/>
                  <a:pt x="179" y="153"/>
                </a:cubicBezTo>
                <a:cubicBezTo>
                  <a:pt x="185" y="165"/>
                  <a:pt x="216" y="137"/>
                  <a:pt x="201" y="162"/>
                </a:cubicBezTo>
                <a:cubicBezTo>
                  <a:pt x="191" y="179"/>
                  <a:pt x="165" y="218"/>
                  <a:pt x="169" y="238"/>
                </a:cubicBezTo>
                <a:cubicBezTo>
                  <a:pt x="169" y="267"/>
                  <a:pt x="139" y="244"/>
                  <a:pt x="129" y="234"/>
                </a:cubicBezTo>
                <a:cubicBezTo>
                  <a:pt x="122" y="215"/>
                  <a:pt x="126" y="181"/>
                  <a:pt x="108" y="172"/>
                </a:cubicBezTo>
                <a:cubicBezTo>
                  <a:pt x="88" y="171"/>
                  <a:pt x="71" y="169"/>
                  <a:pt x="63" y="147"/>
                </a:cubicBezTo>
                <a:cubicBezTo>
                  <a:pt x="59" y="131"/>
                  <a:pt x="68" y="107"/>
                  <a:pt x="85" y="104"/>
                </a:cubicBezTo>
                <a:cubicBezTo>
                  <a:pt x="110" y="88"/>
                  <a:pt x="119" y="122"/>
                  <a:pt x="142" y="123"/>
                </a:cubicBezTo>
                <a:cubicBezTo>
                  <a:pt x="150" y="115"/>
                  <a:pt x="169" y="113"/>
                  <a:pt x="171" y="104"/>
                </a:cubicBezTo>
                <a:cubicBezTo>
                  <a:pt x="156" y="101"/>
                  <a:pt x="191" y="91"/>
                  <a:pt x="170" y="85"/>
                </a:cubicBezTo>
                <a:cubicBezTo>
                  <a:pt x="158" y="87"/>
                  <a:pt x="151" y="97"/>
                  <a:pt x="157" y="106"/>
                </a:cubicBezTo>
                <a:cubicBezTo>
                  <a:pt x="134" y="112"/>
                  <a:pt x="134" y="74"/>
                  <a:pt x="112" y="86"/>
                </a:cubicBezTo>
                <a:cubicBezTo>
                  <a:pt x="112" y="105"/>
                  <a:pt x="77" y="92"/>
                  <a:pt x="100" y="88"/>
                </a:cubicBezTo>
                <a:cubicBezTo>
                  <a:pt x="108" y="85"/>
                  <a:pt x="87" y="75"/>
                  <a:pt x="99" y="76"/>
                </a:cubicBezTo>
                <a:cubicBezTo>
                  <a:pt x="104" y="76"/>
                  <a:pt x="123" y="69"/>
                  <a:pt x="118" y="65"/>
                </a:cubicBezTo>
                <a:cubicBezTo>
                  <a:pt x="128" y="59"/>
                  <a:pt x="137" y="81"/>
                  <a:pt x="147" y="65"/>
                </a:cubicBezTo>
                <a:cubicBezTo>
                  <a:pt x="155" y="52"/>
                  <a:pt x="144" y="50"/>
                  <a:pt x="135" y="56"/>
                </a:cubicBezTo>
                <a:cubicBezTo>
                  <a:pt x="130" y="50"/>
                  <a:pt x="144" y="38"/>
                  <a:pt x="157" y="32"/>
                </a:cubicBezTo>
                <a:cubicBezTo>
                  <a:pt x="161" y="31"/>
                  <a:pt x="165" y="30"/>
                  <a:pt x="168" y="30"/>
                </a:cubicBezTo>
                <a:cubicBezTo>
                  <a:pt x="174" y="37"/>
                  <a:pt x="186" y="39"/>
                  <a:pt x="187" y="29"/>
                </a:cubicBezTo>
                <a:cubicBezTo>
                  <a:pt x="171" y="21"/>
                  <a:pt x="154" y="17"/>
                  <a:pt x="136" y="17"/>
                </a:cubicBezTo>
                <a:cubicBezTo>
                  <a:pt x="110" y="17"/>
                  <a:pt x="85" y="26"/>
                  <a:pt x="65" y="41"/>
                </a:cubicBezTo>
                <a:cubicBezTo>
                  <a:pt x="70" y="43"/>
                  <a:pt x="73" y="47"/>
                  <a:pt x="68" y="51"/>
                </a:cubicBezTo>
                <a:cubicBezTo>
                  <a:pt x="64" y="63"/>
                  <a:pt x="47" y="79"/>
                  <a:pt x="32" y="77"/>
                </a:cubicBezTo>
                <a:cubicBezTo>
                  <a:pt x="25" y="90"/>
                  <a:pt x="20" y="104"/>
                  <a:pt x="18" y="120"/>
                </a:cubicBezTo>
                <a:cubicBezTo>
                  <a:pt x="30" y="124"/>
                  <a:pt x="33" y="132"/>
                  <a:pt x="30" y="134"/>
                </a:cubicBezTo>
                <a:cubicBezTo>
                  <a:pt x="24" y="140"/>
                  <a:pt x="20" y="147"/>
                  <a:pt x="18" y="156"/>
                </a:cubicBezTo>
                <a:cubicBezTo>
                  <a:pt x="22" y="180"/>
                  <a:pt x="34" y="203"/>
                  <a:pt x="51" y="221"/>
                </a:cubicBezTo>
                <a:cubicBezTo>
                  <a:pt x="74" y="243"/>
                  <a:pt x="104" y="255"/>
                  <a:pt x="136" y="255"/>
                </a:cubicBezTo>
                <a:cubicBezTo>
                  <a:pt x="167" y="255"/>
                  <a:pt x="197" y="243"/>
                  <a:pt x="220" y="2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6" name="Rechteck 72">
            <a:extLst>
              <a:ext uri="{FF2B5EF4-FFF2-40B4-BE49-F238E27FC236}">
                <a16:creationId xmlns:a16="http://schemas.microsoft.com/office/drawing/2014/main" id="{993D7315-D079-4C06-B9CD-337B8A960CA8}"/>
              </a:ext>
            </a:extLst>
          </p:cNvPr>
          <p:cNvSpPr/>
          <p:nvPr/>
        </p:nvSpPr>
        <p:spPr>
          <a:xfrm>
            <a:off x="6213757" y="871271"/>
            <a:ext cx="2869227" cy="19767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7" name="Textfeld 217">
            <a:extLst>
              <a:ext uri="{FF2B5EF4-FFF2-40B4-BE49-F238E27FC236}">
                <a16:creationId xmlns:a16="http://schemas.microsoft.com/office/drawing/2014/main" id="{20BCC204-8505-4BF5-BF95-271729A57DD9}"/>
              </a:ext>
            </a:extLst>
          </p:cNvPr>
          <p:cNvSpPr txBox="1"/>
          <p:nvPr/>
        </p:nvSpPr>
        <p:spPr>
          <a:xfrm>
            <a:off x="6245014" y="1103948"/>
            <a:ext cx="260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noProof="1">
                <a:latin typeface="Arial" panose="020B0604020202020204" pitchFamily="34" charset="0"/>
                <a:ea typeface="Source Han Sans CN Regular" panose="020B0500000000000000" pitchFamily="34" charset="-128"/>
                <a:hlinkClick r:id="rId6" action="ppaction://hlinksldjump"/>
              </a:rPr>
              <a:t>System console </a:t>
            </a:r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  <a:hlinkClick r:id="rId6" action="ppaction://hlinksldjump"/>
              </a:rPr>
              <a:t>和启动</a:t>
            </a:r>
          </a:p>
        </p:txBody>
      </p:sp>
      <p:sp>
        <p:nvSpPr>
          <p:cNvPr id="38" name="Textfeld 217">
            <a:extLst>
              <a:ext uri="{FF2B5EF4-FFF2-40B4-BE49-F238E27FC236}">
                <a16:creationId xmlns:a16="http://schemas.microsoft.com/office/drawing/2014/main" id="{EDEA5BE2-01CF-47FA-8B29-999FBFADFAFA}"/>
              </a:ext>
            </a:extLst>
          </p:cNvPr>
          <p:cNvSpPr txBox="1"/>
          <p:nvPr/>
        </p:nvSpPr>
        <p:spPr>
          <a:xfrm>
            <a:off x="6205805" y="1463085"/>
            <a:ext cx="2877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" action="ppaction://noaction"/>
              </a:rPr>
              <a:t>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" action="ppaction://noaction"/>
              </a:rPr>
              <a:t>仪器设置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准备和液相设置</a:t>
            </a: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</p:txBody>
      </p:sp>
      <p:sp>
        <p:nvSpPr>
          <p:cNvPr id="39" name="Rechteck 74">
            <a:extLst>
              <a:ext uri="{FF2B5EF4-FFF2-40B4-BE49-F238E27FC236}">
                <a16:creationId xmlns:a16="http://schemas.microsoft.com/office/drawing/2014/main" id="{0F07639E-2176-444A-A465-F735B8EF28D5}"/>
              </a:ext>
            </a:extLst>
          </p:cNvPr>
          <p:cNvSpPr/>
          <p:nvPr/>
        </p:nvSpPr>
        <p:spPr>
          <a:xfrm>
            <a:off x="4608622" y="871271"/>
            <a:ext cx="1511719" cy="19767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grpSp>
        <p:nvGrpSpPr>
          <p:cNvPr id="40" name="Gruppieren 95">
            <a:extLst>
              <a:ext uri="{FF2B5EF4-FFF2-40B4-BE49-F238E27FC236}">
                <a16:creationId xmlns:a16="http://schemas.microsoft.com/office/drawing/2014/main" id="{A82A2AC1-C681-4641-85C3-656F9C818A11}"/>
              </a:ext>
            </a:extLst>
          </p:cNvPr>
          <p:cNvGrpSpPr/>
          <p:nvPr/>
        </p:nvGrpSpPr>
        <p:grpSpPr>
          <a:xfrm>
            <a:off x="4960824" y="1462977"/>
            <a:ext cx="820113" cy="921972"/>
            <a:chOff x="9233637" y="3392838"/>
            <a:chExt cx="486305" cy="568843"/>
          </a:xfrm>
          <a:solidFill>
            <a:schemeClr val="bg1"/>
          </a:solidFill>
        </p:grpSpPr>
        <p:sp>
          <p:nvSpPr>
            <p:cNvPr id="54" name="Freeform 1462">
              <a:extLst>
                <a:ext uri="{FF2B5EF4-FFF2-40B4-BE49-F238E27FC236}">
                  <a16:creationId xmlns:a16="http://schemas.microsoft.com/office/drawing/2014/main" id="{61C2CD53-CCDF-4ECC-AE0F-3128E5FA9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5" name="Freeform 1464">
              <a:extLst>
                <a:ext uri="{FF2B5EF4-FFF2-40B4-BE49-F238E27FC236}">
                  <a16:creationId xmlns:a16="http://schemas.microsoft.com/office/drawing/2014/main" id="{B2BD7547-237F-4E6B-8F7E-3417FBDE1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6" name="Freeform 1465">
              <a:extLst>
                <a:ext uri="{FF2B5EF4-FFF2-40B4-BE49-F238E27FC236}">
                  <a16:creationId xmlns:a16="http://schemas.microsoft.com/office/drawing/2014/main" id="{6324D516-1333-4947-86C1-9790B3357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8" name="Freeform 1466">
              <a:extLst>
                <a:ext uri="{FF2B5EF4-FFF2-40B4-BE49-F238E27FC236}">
                  <a16:creationId xmlns:a16="http://schemas.microsoft.com/office/drawing/2014/main" id="{145A4ABE-5C53-4131-A911-DBF5CAFFF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9" name="Freeform 1467">
              <a:extLst>
                <a:ext uri="{FF2B5EF4-FFF2-40B4-BE49-F238E27FC236}">
                  <a16:creationId xmlns:a16="http://schemas.microsoft.com/office/drawing/2014/main" id="{0722628B-C801-4B7A-B00B-59C7022D6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60" name="Freeform 1468">
              <a:extLst>
                <a:ext uri="{FF2B5EF4-FFF2-40B4-BE49-F238E27FC236}">
                  <a16:creationId xmlns:a16="http://schemas.microsoft.com/office/drawing/2014/main" id="{8F9EF896-EB7E-4DA1-A9CD-A67DA8367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61" name="Freeform 1469">
              <a:extLst>
                <a:ext uri="{FF2B5EF4-FFF2-40B4-BE49-F238E27FC236}">
                  <a16:creationId xmlns:a16="http://schemas.microsoft.com/office/drawing/2014/main" id="{FB53E020-DA84-47F1-9489-D262BEBE5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1C6F21-0580-453B-B94A-B5D39D8F2F28}"/>
              </a:ext>
            </a:extLst>
          </p:cNvPr>
          <p:cNvSpPr txBox="1"/>
          <p:nvPr/>
        </p:nvSpPr>
        <p:spPr>
          <a:xfrm>
            <a:off x="7121633" y="1883305"/>
            <a:ext cx="1513883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9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I-Class PLUS</a:t>
            </a:r>
            <a:endParaRPr lang="en-US" altLang="zh-CN" sz="900" dirty="0">
              <a:latin typeface="Arial" panose="020B0604020202020204" pitchFamily="34" charset="0"/>
              <a:ea typeface="Source Han Sans CN Regular" panose="020B0500000000000000" pitchFamily="34" charset="-128"/>
              <a:hlinkClick r:id="rId7" action="ppaction://hlinksldjump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17A595-7C9A-48D1-8318-D9B7128597FA}"/>
              </a:ext>
            </a:extLst>
          </p:cNvPr>
          <p:cNvSpPr txBox="1"/>
          <p:nvPr/>
        </p:nvSpPr>
        <p:spPr>
          <a:xfrm>
            <a:off x="7121633" y="2056266"/>
            <a:ext cx="1831536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9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H-Class (BIO) PLUS</a:t>
            </a:r>
            <a:endParaRPr lang="en-US" altLang="zh-CN" sz="900" dirty="0">
              <a:latin typeface="Arial" panose="020B0604020202020204" pitchFamily="34" charset="0"/>
              <a:ea typeface="Source Han Sans CN Regular" panose="020B0500000000000000" pitchFamily="34" charset="-128"/>
              <a:hlinkClick r:id="rId8" action="ppaction://hlinksldjump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EEAC5F-4566-4654-95B5-CF8373FC1466}"/>
              </a:ext>
            </a:extLst>
          </p:cNvPr>
          <p:cNvSpPr txBox="1"/>
          <p:nvPr/>
        </p:nvSpPr>
        <p:spPr>
          <a:xfrm>
            <a:off x="7121633" y="2243282"/>
            <a:ext cx="1513883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9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Premier BSM</a:t>
            </a:r>
            <a:endParaRPr lang="en-US" altLang="zh-CN" sz="900" dirty="0">
              <a:latin typeface="Arial" panose="020B0604020202020204" pitchFamily="34" charset="0"/>
              <a:ea typeface="Source Han Sans CN Regular" panose="020B0500000000000000" pitchFamily="34" charset="-128"/>
              <a:hlinkClick r:id="rId7" action="ppaction://hlinksldjump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837F9B-E4E9-431C-94FF-C29DFDD72787}"/>
              </a:ext>
            </a:extLst>
          </p:cNvPr>
          <p:cNvSpPr txBox="1"/>
          <p:nvPr/>
        </p:nvSpPr>
        <p:spPr>
          <a:xfrm>
            <a:off x="7121633" y="2416221"/>
            <a:ext cx="1513883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9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ACQUITY Premier QSM</a:t>
            </a:r>
            <a:endParaRPr lang="en-US" altLang="zh-CN" sz="900" dirty="0">
              <a:latin typeface="Arial" panose="020B0604020202020204" pitchFamily="34" charset="0"/>
              <a:ea typeface="Source Han Sans CN Regular" panose="020B0500000000000000" pitchFamily="34" charset="-128"/>
              <a:hlinkClick r:id="rId8" action="ppaction://hlinksldjump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12F6BB-0E48-494F-8518-35660D13CC0A}"/>
              </a:ext>
            </a:extLst>
          </p:cNvPr>
          <p:cNvSpPr/>
          <p:nvPr/>
        </p:nvSpPr>
        <p:spPr>
          <a:xfrm>
            <a:off x="4556270" y="856787"/>
            <a:ext cx="4567182" cy="1991235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E40329A-835F-46BB-96F5-3BAA1AF6118E}"/>
              </a:ext>
            </a:extLst>
          </p:cNvPr>
          <p:cNvSpPr/>
          <p:nvPr/>
        </p:nvSpPr>
        <p:spPr>
          <a:xfrm>
            <a:off x="16990" y="2891066"/>
            <a:ext cx="4523206" cy="1687386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250A5C-DC94-4CD4-8A92-DE3C058139A1}"/>
              </a:ext>
            </a:extLst>
          </p:cNvPr>
          <p:cNvSpPr/>
          <p:nvPr/>
        </p:nvSpPr>
        <p:spPr>
          <a:xfrm>
            <a:off x="41887" y="757783"/>
            <a:ext cx="4523206" cy="2104687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1" name="Action Button: Return 4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FE8885D-660F-4A6A-9788-E05402894239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598A70-1B46-49B2-8997-D9849C2E83D8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9" action="ppaction://hlinksldjump"/>
              </a:rPr>
              <a:t>返回主页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EFF4C81C-43C6-4DB6-961D-99D48F52E0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3262" y="230477"/>
            <a:ext cx="1075478" cy="632523"/>
          </a:xfrm>
          <a:prstGeom prst="rect">
            <a:avLst/>
          </a:prstGeom>
        </p:spPr>
      </p:pic>
      <p:sp>
        <p:nvSpPr>
          <p:cNvPr id="71" name="Textfeld 217">
            <a:extLst>
              <a:ext uri="{FF2B5EF4-FFF2-40B4-BE49-F238E27FC236}">
                <a16:creationId xmlns:a16="http://schemas.microsoft.com/office/drawing/2014/main" id="{BBC301C9-B059-41BC-8311-48A2C9BDD4E4}"/>
              </a:ext>
            </a:extLst>
          </p:cNvPr>
          <p:cNvSpPr txBox="1"/>
          <p:nvPr/>
        </p:nvSpPr>
        <p:spPr>
          <a:xfrm>
            <a:off x="6206812" y="3719887"/>
            <a:ext cx="287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11" action="ppaction://hlinksldjump"/>
              </a:rPr>
              <a:t>用户管理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12" action="ppaction://hlinksldjump"/>
              </a:rPr>
              <a:t>数据和文件夹管理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13" action="ppaction://hlinksldjump"/>
              </a:rPr>
              <a:t>数据库管理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57A9C4-1653-7D63-219F-64A3F03CD0E9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B6B1D7-21D7-5305-CAD1-78AE53418646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14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14"/>
                </a:rPr>
                <a:t>（沃特世）知识数据库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CDE54BB-0DAB-F737-5DCD-DC72E4C9C154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AE4B2F-6FCA-6052-9A09-F743B52F83E3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DAF6F98-0C87-55EF-4FD2-46AB85399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2D4D603-A069-04B6-B8ED-77E7DBB93C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D32D2CA-5CE0-254E-8C41-6B7B40C974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1ED1F63-B5F8-8A78-A37C-64FEF9464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B7FB9C0-CAC6-FA65-9BBB-5AE5CC9A3A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47505A9-0D1C-1918-ABE3-AAC3FE945E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25B0CC0-E510-029C-70A8-1E36D36743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75A77F4-E77D-D42B-55C3-3F90302830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81F31C-3B61-C0F4-AE77-BA05BEEDF037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7E69190-2A9F-D44E-177B-01714818E4DB}"/>
                  </a:ext>
                </a:extLst>
              </p:cNvPr>
              <p:cNvCxnSpPr>
                <a:stCxn id="25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313355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0">
            <a:extLst>
              <a:ext uri="{FF2B5EF4-FFF2-40B4-BE49-F238E27FC236}">
                <a16:creationId xmlns:a16="http://schemas.microsoft.com/office/drawing/2014/main" id="{81E7F455-F5C4-40FD-BB68-220DAAF9FD2B}"/>
              </a:ext>
            </a:extLst>
          </p:cNvPr>
          <p:cNvSpPr>
            <a:spLocks noEditPoints="1"/>
          </p:cNvSpPr>
          <p:nvPr/>
        </p:nvSpPr>
        <p:spPr bwMode="gray">
          <a:xfrm>
            <a:off x="1971923" y="287938"/>
            <a:ext cx="5133329" cy="4645454"/>
          </a:xfrm>
          <a:custGeom>
            <a:avLst/>
            <a:gdLst>
              <a:gd name="T0" fmla="*/ 232 w 272"/>
              <a:gd name="T1" fmla="*/ 40 h 272"/>
              <a:gd name="T2" fmla="*/ 272 w 272"/>
              <a:gd name="T3" fmla="*/ 136 h 272"/>
              <a:gd name="T4" fmla="*/ 232 w 272"/>
              <a:gd name="T5" fmla="*/ 233 h 272"/>
              <a:gd name="T6" fmla="*/ 136 w 272"/>
              <a:gd name="T7" fmla="*/ 272 h 272"/>
              <a:gd name="T8" fmla="*/ 39 w 272"/>
              <a:gd name="T9" fmla="*/ 233 h 272"/>
              <a:gd name="T10" fmla="*/ 0 w 272"/>
              <a:gd name="T11" fmla="*/ 136 h 272"/>
              <a:gd name="T12" fmla="*/ 39 w 272"/>
              <a:gd name="T13" fmla="*/ 40 h 272"/>
              <a:gd name="T14" fmla="*/ 136 w 272"/>
              <a:gd name="T15" fmla="*/ 0 h 272"/>
              <a:gd name="T16" fmla="*/ 232 w 272"/>
              <a:gd name="T17" fmla="*/ 40 h 272"/>
              <a:gd name="T18" fmla="*/ 220 w 272"/>
              <a:gd name="T19" fmla="*/ 221 h 272"/>
              <a:gd name="T20" fmla="*/ 252 w 272"/>
              <a:gd name="T21" fmla="*/ 160 h 272"/>
              <a:gd name="T22" fmla="*/ 243 w 272"/>
              <a:gd name="T23" fmla="*/ 156 h 272"/>
              <a:gd name="T24" fmla="*/ 212 w 272"/>
              <a:gd name="T25" fmla="*/ 142 h 272"/>
              <a:gd name="T26" fmla="*/ 179 w 272"/>
              <a:gd name="T27" fmla="*/ 153 h 272"/>
              <a:gd name="T28" fmla="*/ 201 w 272"/>
              <a:gd name="T29" fmla="*/ 162 h 272"/>
              <a:gd name="T30" fmla="*/ 169 w 272"/>
              <a:gd name="T31" fmla="*/ 238 h 272"/>
              <a:gd name="T32" fmla="*/ 129 w 272"/>
              <a:gd name="T33" fmla="*/ 234 h 272"/>
              <a:gd name="T34" fmla="*/ 108 w 272"/>
              <a:gd name="T35" fmla="*/ 172 h 272"/>
              <a:gd name="T36" fmla="*/ 63 w 272"/>
              <a:gd name="T37" fmla="*/ 147 h 272"/>
              <a:gd name="T38" fmla="*/ 85 w 272"/>
              <a:gd name="T39" fmla="*/ 104 h 272"/>
              <a:gd name="T40" fmla="*/ 142 w 272"/>
              <a:gd name="T41" fmla="*/ 123 h 272"/>
              <a:gd name="T42" fmla="*/ 171 w 272"/>
              <a:gd name="T43" fmla="*/ 104 h 272"/>
              <a:gd name="T44" fmla="*/ 170 w 272"/>
              <a:gd name="T45" fmla="*/ 85 h 272"/>
              <a:gd name="T46" fmla="*/ 157 w 272"/>
              <a:gd name="T47" fmla="*/ 106 h 272"/>
              <a:gd name="T48" fmla="*/ 112 w 272"/>
              <a:gd name="T49" fmla="*/ 86 h 272"/>
              <a:gd name="T50" fmla="*/ 100 w 272"/>
              <a:gd name="T51" fmla="*/ 88 h 272"/>
              <a:gd name="T52" fmla="*/ 99 w 272"/>
              <a:gd name="T53" fmla="*/ 76 h 272"/>
              <a:gd name="T54" fmla="*/ 118 w 272"/>
              <a:gd name="T55" fmla="*/ 65 h 272"/>
              <a:gd name="T56" fmla="*/ 147 w 272"/>
              <a:gd name="T57" fmla="*/ 65 h 272"/>
              <a:gd name="T58" fmla="*/ 135 w 272"/>
              <a:gd name="T59" fmla="*/ 56 h 272"/>
              <a:gd name="T60" fmla="*/ 157 w 272"/>
              <a:gd name="T61" fmla="*/ 32 h 272"/>
              <a:gd name="T62" fmla="*/ 168 w 272"/>
              <a:gd name="T63" fmla="*/ 30 h 272"/>
              <a:gd name="T64" fmla="*/ 187 w 272"/>
              <a:gd name="T65" fmla="*/ 29 h 272"/>
              <a:gd name="T66" fmla="*/ 136 w 272"/>
              <a:gd name="T67" fmla="*/ 17 h 272"/>
              <a:gd name="T68" fmla="*/ 65 w 272"/>
              <a:gd name="T69" fmla="*/ 41 h 272"/>
              <a:gd name="T70" fmla="*/ 68 w 272"/>
              <a:gd name="T71" fmla="*/ 51 h 272"/>
              <a:gd name="T72" fmla="*/ 32 w 272"/>
              <a:gd name="T73" fmla="*/ 77 h 272"/>
              <a:gd name="T74" fmla="*/ 18 w 272"/>
              <a:gd name="T75" fmla="*/ 120 h 272"/>
              <a:gd name="T76" fmla="*/ 30 w 272"/>
              <a:gd name="T77" fmla="*/ 134 h 272"/>
              <a:gd name="T78" fmla="*/ 18 w 272"/>
              <a:gd name="T79" fmla="*/ 156 h 272"/>
              <a:gd name="T80" fmla="*/ 51 w 272"/>
              <a:gd name="T81" fmla="*/ 221 h 272"/>
              <a:gd name="T82" fmla="*/ 136 w 272"/>
              <a:gd name="T83" fmla="*/ 255 h 272"/>
              <a:gd name="T84" fmla="*/ 220 w 272"/>
              <a:gd name="T85" fmla="*/ 22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72">
                <a:moveTo>
                  <a:pt x="232" y="40"/>
                </a:moveTo>
                <a:cubicBezTo>
                  <a:pt x="257" y="66"/>
                  <a:pt x="272" y="100"/>
                  <a:pt x="272" y="136"/>
                </a:cubicBezTo>
                <a:cubicBezTo>
                  <a:pt x="272" y="173"/>
                  <a:pt x="257" y="207"/>
                  <a:pt x="232" y="233"/>
                </a:cubicBezTo>
                <a:cubicBezTo>
                  <a:pt x="206" y="258"/>
                  <a:pt x="172" y="272"/>
                  <a:pt x="136" y="272"/>
                </a:cubicBezTo>
                <a:cubicBezTo>
                  <a:pt x="99" y="272"/>
                  <a:pt x="65" y="258"/>
                  <a:pt x="39" y="233"/>
                </a:cubicBezTo>
                <a:cubicBezTo>
                  <a:pt x="14" y="207"/>
                  <a:pt x="0" y="173"/>
                  <a:pt x="0" y="136"/>
                </a:cubicBezTo>
                <a:cubicBezTo>
                  <a:pt x="0" y="100"/>
                  <a:pt x="14" y="66"/>
                  <a:pt x="39" y="40"/>
                </a:cubicBezTo>
                <a:cubicBezTo>
                  <a:pt x="65" y="15"/>
                  <a:pt x="99" y="0"/>
                  <a:pt x="136" y="0"/>
                </a:cubicBezTo>
                <a:cubicBezTo>
                  <a:pt x="172" y="0"/>
                  <a:pt x="206" y="15"/>
                  <a:pt x="232" y="40"/>
                </a:cubicBezTo>
                <a:close/>
                <a:moveTo>
                  <a:pt x="220" y="221"/>
                </a:moveTo>
                <a:cubicBezTo>
                  <a:pt x="236" y="204"/>
                  <a:pt x="248" y="183"/>
                  <a:pt x="252" y="160"/>
                </a:cubicBezTo>
                <a:cubicBezTo>
                  <a:pt x="249" y="166"/>
                  <a:pt x="245" y="167"/>
                  <a:pt x="243" y="156"/>
                </a:cubicBezTo>
                <a:cubicBezTo>
                  <a:pt x="241" y="136"/>
                  <a:pt x="223" y="149"/>
                  <a:pt x="212" y="142"/>
                </a:cubicBezTo>
                <a:cubicBezTo>
                  <a:pt x="200" y="150"/>
                  <a:pt x="174" y="127"/>
                  <a:pt x="179" y="153"/>
                </a:cubicBezTo>
                <a:cubicBezTo>
                  <a:pt x="185" y="165"/>
                  <a:pt x="216" y="137"/>
                  <a:pt x="201" y="162"/>
                </a:cubicBezTo>
                <a:cubicBezTo>
                  <a:pt x="191" y="179"/>
                  <a:pt x="165" y="218"/>
                  <a:pt x="169" y="238"/>
                </a:cubicBezTo>
                <a:cubicBezTo>
                  <a:pt x="169" y="267"/>
                  <a:pt x="139" y="244"/>
                  <a:pt x="129" y="234"/>
                </a:cubicBezTo>
                <a:cubicBezTo>
                  <a:pt x="122" y="215"/>
                  <a:pt x="126" y="181"/>
                  <a:pt x="108" y="172"/>
                </a:cubicBezTo>
                <a:cubicBezTo>
                  <a:pt x="88" y="171"/>
                  <a:pt x="71" y="169"/>
                  <a:pt x="63" y="147"/>
                </a:cubicBezTo>
                <a:cubicBezTo>
                  <a:pt x="59" y="131"/>
                  <a:pt x="68" y="107"/>
                  <a:pt x="85" y="104"/>
                </a:cubicBezTo>
                <a:cubicBezTo>
                  <a:pt x="110" y="88"/>
                  <a:pt x="119" y="122"/>
                  <a:pt x="142" y="123"/>
                </a:cubicBezTo>
                <a:cubicBezTo>
                  <a:pt x="150" y="115"/>
                  <a:pt x="169" y="113"/>
                  <a:pt x="171" y="104"/>
                </a:cubicBezTo>
                <a:cubicBezTo>
                  <a:pt x="156" y="101"/>
                  <a:pt x="191" y="91"/>
                  <a:pt x="170" y="85"/>
                </a:cubicBezTo>
                <a:cubicBezTo>
                  <a:pt x="158" y="87"/>
                  <a:pt x="151" y="97"/>
                  <a:pt x="157" y="106"/>
                </a:cubicBezTo>
                <a:cubicBezTo>
                  <a:pt x="134" y="112"/>
                  <a:pt x="134" y="74"/>
                  <a:pt x="112" y="86"/>
                </a:cubicBezTo>
                <a:cubicBezTo>
                  <a:pt x="112" y="105"/>
                  <a:pt x="77" y="92"/>
                  <a:pt x="100" y="88"/>
                </a:cubicBezTo>
                <a:cubicBezTo>
                  <a:pt x="108" y="85"/>
                  <a:pt x="87" y="75"/>
                  <a:pt x="99" y="76"/>
                </a:cubicBezTo>
                <a:cubicBezTo>
                  <a:pt x="104" y="76"/>
                  <a:pt x="123" y="69"/>
                  <a:pt x="118" y="65"/>
                </a:cubicBezTo>
                <a:cubicBezTo>
                  <a:pt x="128" y="59"/>
                  <a:pt x="137" y="81"/>
                  <a:pt x="147" y="65"/>
                </a:cubicBezTo>
                <a:cubicBezTo>
                  <a:pt x="155" y="52"/>
                  <a:pt x="144" y="50"/>
                  <a:pt x="135" y="56"/>
                </a:cubicBezTo>
                <a:cubicBezTo>
                  <a:pt x="130" y="50"/>
                  <a:pt x="144" y="38"/>
                  <a:pt x="157" y="32"/>
                </a:cubicBezTo>
                <a:cubicBezTo>
                  <a:pt x="161" y="31"/>
                  <a:pt x="165" y="30"/>
                  <a:pt x="168" y="30"/>
                </a:cubicBezTo>
                <a:cubicBezTo>
                  <a:pt x="174" y="37"/>
                  <a:pt x="186" y="39"/>
                  <a:pt x="187" y="29"/>
                </a:cubicBezTo>
                <a:cubicBezTo>
                  <a:pt x="171" y="21"/>
                  <a:pt x="154" y="17"/>
                  <a:pt x="136" y="17"/>
                </a:cubicBezTo>
                <a:cubicBezTo>
                  <a:pt x="110" y="17"/>
                  <a:pt x="85" y="26"/>
                  <a:pt x="65" y="41"/>
                </a:cubicBezTo>
                <a:cubicBezTo>
                  <a:pt x="70" y="43"/>
                  <a:pt x="73" y="47"/>
                  <a:pt x="68" y="51"/>
                </a:cubicBezTo>
                <a:cubicBezTo>
                  <a:pt x="64" y="63"/>
                  <a:pt x="47" y="79"/>
                  <a:pt x="32" y="77"/>
                </a:cubicBezTo>
                <a:cubicBezTo>
                  <a:pt x="25" y="90"/>
                  <a:pt x="20" y="104"/>
                  <a:pt x="18" y="120"/>
                </a:cubicBezTo>
                <a:cubicBezTo>
                  <a:pt x="30" y="124"/>
                  <a:pt x="33" y="132"/>
                  <a:pt x="30" y="134"/>
                </a:cubicBezTo>
                <a:cubicBezTo>
                  <a:pt x="24" y="140"/>
                  <a:pt x="20" y="147"/>
                  <a:pt x="18" y="156"/>
                </a:cubicBezTo>
                <a:cubicBezTo>
                  <a:pt x="22" y="180"/>
                  <a:pt x="34" y="203"/>
                  <a:pt x="51" y="221"/>
                </a:cubicBezTo>
                <a:cubicBezTo>
                  <a:pt x="74" y="243"/>
                  <a:pt x="104" y="255"/>
                  <a:pt x="136" y="255"/>
                </a:cubicBezTo>
                <a:cubicBezTo>
                  <a:pt x="167" y="255"/>
                  <a:pt x="197" y="243"/>
                  <a:pt x="220" y="22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115424F-34CA-4A79-8B0A-2AACA442A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868" y="1579702"/>
            <a:ext cx="7525635" cy="1707781"/>
          </a:xfrm>
        </p:spPr>
        <p:txBody>
          <a:bodyPr/>
          <a:lstStyle/>
          <a:p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中可以设置多个用户，权限由角色确定。</a:t>
            </a:r>
          </a:p>
          <a:p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用户和角色在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Administration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应用程序的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Security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（安全）部分中设置。</a:t>
            </a:r>
          </a:p>
          <a:p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登录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Hub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并启动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Administration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应用程序。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数据基本管理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用户管理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15988-209D-409C-B70B-F4256B6D4336}"/>
              </a:ext>
            </a:extLst>
          </p:cNvPr>
          <p:cNvSpPr txBox="1"/>
          <p:nvPr/>
        </p:nvSpPr>
        <p:spPr>
          <a:xfrm>
            <a:off x="759626" y="941524"/>
            <a:ext cx="6197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创建用户</a:t>
            </a:r>
          </a:p>
        </p:txBody>
      </p:sp>
      <p:sp>
        <p:nvSpPr>
          <p:cNvPr id="28" name="Action Button: Return 2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68A9675-4FDA-425A-8BDB-CF77E0BA738B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8E5000-A1BA-40A8-AC49-7841F938EC7B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19D79B-DB0F-4D14-ABC3-3D7EBE134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30477"/>
            <a:ext cx="1075478" cy="632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419A15-6212-4700-A7C1-BE043B303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213" y="2743683"/>
            <a:ext cx="1181265" cy="1438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F936A9-167C-4DB7-B9C0-AF87D761C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9446" y="3067949"/>
            <a:ext cx="5502185" cy="10411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8B8E605-0D2D-2722-EC2B-D7BC9BA17CB7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6EFEA2-A257-5066-9AFC-EE056C3591EB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8D81038-5038-6AA6-DF6F-221801339591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2E0AD51-6A93-6E28-9D99-7D3258B05AAE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D5841E5-9545-C13C-472C-E124858CF5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B1D8313-B4A5-A7DB-6DE2-DE732A32E1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0F78228-F8F4-150F-2A5D-30A2A8524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9355B79-AAB3-1BEC-4E2F-4D41E8100D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11FD45E-A835-B67E-6D61-CCCA90B9B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1F3FB2F-D9BD-7BBE-FF58-C3F68B8FE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F62348F-6C67-FFBF-7757-26DF31345B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41B3D72-0707-53A5-5E6E-7C73ABD3D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5E8EBAD-240D-09BC-67E4-639F6A9A84EB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9DFDA5D-F9FE-4694-B2EF-B9A7A5FBB988}"/>
                  </a:ext>
                </a:extLst>
              </p:cNvPr>
              <p:cNvCxnSpPr>
                <a:stCxn id="18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614521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0">
            <a:extLst>
              <a:ext uri="{FF2B5EF4-FFF2-40B4-BE49-F238E27FC236}">
                <a16:creationId xmlns:a16="http://schemas.microsoft.com/office/drawing/2014/main" id="{81E7F455-F5C4-40FD-BB68-220DAAF9FD2B}"/>
              </a:ext>
            </a:extLst>
          </p:cNvPr>
          <p:cNvSpPr>
            <a:spLocks noEditPoints="1"/>
          </p:cNvSpPr>
          <p:nvPr/>
        </p:nvSpPr>
        <p:spPr bwMode="gray">
          <a:xfrm>
            <a:off x="1960857" y="287938"/>
            <a:ext cx="5133329" cy="4645454"/>
          </a:xfrm>
          <a:custGeom>
            <a:avLst/>
            <a:gdLst>
              <a:gd name="T0" fmla="*/ 232 w 272"/>
              <a:gd name="T1" fmla="*/ 40 h 272"/>
              <a:gd name="T2" fmla="*/ 272 w 272"/>
              <a:gd name="T3" fmla="*/ 136 h 272"/>
              <a:gd name="T4" fmla="*/ 232 w 272"/>
              <a:gd name="T5" fmla="*/ 233 h 272"/>
              <a:gd name="T6" fmla="*/ 136 w 272"/>
              <a:gd name="T7" fmla="*/ 272 h 272"/>
              <a:gd name="T8" fmla="*/ 39 w 272"/>
              <a:gd name="T9" fmla="*/ 233 h 272"/>
              <a:gd name="T10" fmla="*/ 0 w 272"/>
              <a:gd name="T11" fmla="*/ 136 h 272"/>
              <a:gd name="T12" fmla="*/ 39 w 272"/>
              <a:gd name="T13" fmla="*/ 40 h 272"/>
              <a:gd name="T14" fmla="*/ 136 w 272"/>
              <a:gd name="T15" fmla="*/ 0 h 272"/>
              <a:gd name="T16" fmla="*/ 232 w 272"/>
              <a:gd name="T17" fmla="*/ 40 h 272"/>
              <a:gd name="T18" fmla="*/ 220 w 272"/>
              <a:gd name="T19" fmla="*/ 221 h 272"/>
              <a:gd name="T20" fmla="*/ 252 w 272"/>
              <a:gd name="T21" fmla="*/ 160 h 272"/>
              <a:gd name="T22" fmla="*/ 243 w 272"/>
              <a:gd name="T23" fmla="*/ 156 h 272"/>
              <a:gd name="T24" fmla="*/ 212 w 272"/>
              <a:gd name="T25" fmla="*/ 142 h 272"/>
              <a:gd name="T26" fmla="*/ 179 w 272"/>
              <a:gd name="T27" fmla="*/ 153 h 272"/>
              <a:gd name="T28" fmla="*/ 201 w 272"/>
              <a:gd name="T29" fmla="*/ 162 h 272"/>
              <a:gd name="T30" fmla="*/ 169 w 272"/>
              <a:gd name="T31" fmla="*/ 238 h 272"/>
              <a:gd name="T32" fmla="*/ 129 w 272"/>
              <a:gd name="T33" fmla="*/ 234 h 272"/>
              <a:gd name="T34" fmla="*/ 108 w 272"/>
              <a:gd name="T35" fmla="*/ 172 h 272"/>
              <a:gd name="T36" fmla="*/ 63 w 272"/>
              <a:gd name="T37" fmla="*/ 147 h 272"/>
              <a:gd name="T38" fmla="*/ 85 w 272"/>
              <a:gd name="T39" fmla="*/ 104 h 272"/>
              <a:gd name="T40" fmla="*/ 142 w 272"/>
              <a:gd name="T41" fmla="*/ 123 h 272"/>
              <a:gd name="T42" fmla="*/ 171 w 272"/>
              <a:gd name="T43" fmla="*/ 104 h 272"/>
              <a:gd name="T44" fmla="*/ 170 w 272"/>
              <a:gd name="T45" fmla="*/ 85 h 272"/>
              <a:gd name="T46" fmla="*/ 157 w 272"/>
              <a:gd name="T47" fmla="*/ 106 h 272"/>
              <a:gd name="T48" fmla="*/ 112 w 272"/>
              <a:gd name="T49" fmla="*/ 86 h 272"/>
              <a:gd name="T50" fmla="*/ 100 w 272"/>
              <a:gd name="T51" fmla="*/ 88 h 272"/>
              <a:gd name="T52" fmla="*/ 99 w 272"/>
              <a:gd name="T53" fmla="*/ 76 h 272"/>
              <a:gd name="T54" fmla="*/ 118 w 272"/>
              <a:gd name="T55" fmla="*/ 65 h 272"/>
              <a:gd name="T56" fmla="*/ 147 w 272"/>
              <a:gd name="T57" fmla="*/ 65 h 272"/>
              <a:gd name="T58" fmla="*/ 135 w 272"/>
              <a:gd name="T59" fmla="*/ 56 h 272"/>
              <a:gd name="T60" fmla="*/ 157 w 272"/>
              <a:gd name="T61" fmla="*/ 32 h 272"/>
              <a:gd name="T62" fmla="*/ 168 w 272"/>
              <a:gd name="T63" fmla="*/ 30 h 272"/>
              <a:gd name="T64" fmla="*/ 187 w 272"/>
              <a:gd name="T65" fmla="*/ 29 h 272"/>
              <a:gd name="T66" fmla="*/ 136 w 272"/>
              <a:gd name="T67" fmla="*/ 17 h 272"/>
              <a:gd name="T68" fmla="*/ 65 w 272"/>
              <a:gd name="T69" fmla="*/ 41 h 272"/>
              <a:gd name="T70" fmla="*/ 68 w 272"/>
              <a:gd name="T71" fmla="*/ 51 h 272"/>
              <a:gd name="T72" fmla="*/ 32 w 272"/>
              <a:gd name="T73" fmla="*/ 77 h 272"/>
              <a:gd name="T74" fmla="*/ 18 w 272"/>
              <a:gd name="T75" fmla="*/ 120 h 272"/>
              <a:gd name="T76" fmla="*/ 30 w 272"/>
              <a:gd name="T77" fmla="*/ 134 h 272"/>
              <a:gd name="T78" fmla="*/ 18 w 272"/>
              <a:gd name="T79" fmla="*/ 156 h 272"/>
              <a:gd name="T80" fmla="*/ 51 w 272"/>
              <a:gd name="T81" fmla="*/ 221 h 272"/>
              <a:gd name="T82" fmla="*/ 136 w 272"/>
              <a:gd name="T83" fmla="*/ 255 h 272"/>
              <a:gd name="T84" fmla="*/ 220 w 272"/>
              <a:gd name="T85" fmla="*/ 22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72">
                <a:moveTo>
                  <a:pt x="232" y="40"/>
                </a:moveTo>
                <a:cubicBezTo>
                  <a:pt x="257" y="66"/>
                  <a:pt x="272" y="100"/>
                  <a:pt x="272" y="136"/>
                </a:cubicBezTo>
                <a:cubicBezTo>
                  <a:pt x="272" y="173"/>
                  <a:pt x="257" y="207"/>
                  <a:pt x="232" y="233"/>
                </a:cubicBezTo>
                <a:cubicBezTo>
                  <a:pt x="206" y="258"/>
                  <a:pt x="172" y="272"/>
                  <a:pt x="136" y="272"/>
                </a:cubicBezTo>
                <a:cubicBezTo>
                  <a:pt x="99" y="272"/>
                  <a:pt x="65" y="258"/>
                  <a:pt x="39" y="233"/>
                </a:cubicBezTo>
                <a:cubicBezTo>
                  <a:pt x="14" y="207"/>
                  <a:pt x="0" y="173"/>
                  <a:pt x="0" y="136"/>
                </a:cubicBezTo>
                <a:cubicBezTo>
                  <a:pt x="0" y="100"/>
                  <a:pt x="14" y="66"/>
                  <a:pt x="39" y="40"/>
                </a:cubicBezTo>
                <a:cubicBezTo>
                  <a:pt x="65" y="15"/>
                  <a:pt x="99" y="0"/>
                  <a:pt x="136" y="0"/>
                </a:cubicBezTo>
                <a:cubicBezTo>
                  <a:pt x="172" y="0"/>
                  <a:pt x="206" y="15"/>
                  <a:pt x="232" y="40"/>
                </a:cubicBezTo>
                <a:close/>
                <a:moveTo>
                  <a:pt x="220" y="221"/>
                </a:moveTo>
                <a:cubicBezTo>
                  <a:pt x="236" y="204"/>
                  <a:pt x="248" y="183"/>
                  <a:pt x="252" y="160"/>
                </a:cubicBezTo>
                <a:cubicBezTo>
                  <a:pt x="249" y="166"/>
                  <a:pt x="245" y="167"/>
                  <a:pt x="243" y="156"/>
                </a:cubicBezTo>
                <a:cubicBezTo>
                  <a:pt x="241" y="136"/>
                  <a:pt x="223" y="149"/>
                  <a:pt x="212" y="142"/>
                </a:cubicBezTo>
                <a:cubicBezTo>
                  <a:pt x="200" y="150"/>
                  <a:pt x="174" y="127"/>
                  <a:pt x="179" y="153"/>
                </a:cubicBezTo>
                <a:cubicBezTo>
                  <a:pt x="185" y="165"/>
                  <a:pt x="216" y="137"/>
                  <a:pt x="201" y="162"/>
                </a:cubicBezTo>
                <a:cubicBezTo>
                  <a:pt x="191" y="179"/>
                  <a:pt x="165" y="218"/>
                  <a:pt x="169" y="238"/>
                </a:cubicBezTo>
                <a:cubicBezTo>
                  <a:pt x="169" y="267"/>
                  <a:pt x="139" y="244"/>
                  <a:pt x="129" y="234"/>
                </a:cubicBezTo>
                <a:cubicBezTo>
                  <a:pt x="122" y="215"/>
                  <a:pt x="126" y="181"/>
                  <a:pt x="108" y="172"/>
                </a:cubicBezTo>
                <a:cubicBezTo>
                  <a:pt x="88" y="171"/>
                  <a:pt x="71" y="169"/>
                  <a:pt x="63" y="147"/>
                </a:cubicBezTo>
                <a:cubicBezTo>
                  <a:pt x="59" y="131"/>
                  <a:pt x="68" y="107"/>
                  <a:pt x="85" y="104"/>
                </a:cubicBezTo>
                <a:cubicBezTo>
                  <a:pt x="110" y="88"/>
                  <a:pt x="119" y="122"/>
                  <a:pt x="142" y="123"/>
                </a:cubicBezTo>
                <a:cubicBezTo>
                  <a:pt x="150" y="115"/>
                  <a:pt x="169" y="113"/>
                  <a:pt x="171" y="104"/>
                </a:cubicBezTo>
                <a:cubicBezTo>
                  <a:pt x="156" y="101"/>
                  <a:pt x="191" y="91"/>
                  <a:pt x="170" y="85"/>
                </a:cubicBezTo>
                <a:cubicBezTo>
                  <a:pt x="158" y="87"/>
                  <a:pt x="151" y="97"/>
                  <a:pt x="157" y="106"/>
                </a:cubicBezTo>
                <a:cubicBezTo>
                  <a:pt x="134" y="112"/>
                  <a:pt x="134" y="74"/>
                  <a:pt x="112" y="86"/>
                </a:cubicBezTo>
                <a:cubicBezTo>
                  <a:pt x="112" y="105"/>
                  <a:pt x="77" y="92"/>
                  <a:pt x="100" y="88"/>
                </a:cubicBezTo>
                <a:cubicBezTo>
                  <a:pt x="108" y="85"/>
                  <a:pt x="87" y="75"/>
                  <a:pt x="99" y="76"/>
                </a:cubicBezTo>
                <a:cubicBezTo>
                  <a:pt x="104" y="76"/>
                  <a:pt x="123" y="69"/>
                  <a:pt x="118" y="65"/>
                </a:cubicBezTo>
                <a:cubicBezTo>
                  <a:pt x="128" y="59"/>
                  <a:pt x="137" y="81"/>
                  <a:pt x="147" y="65"/>
                </a:cubicBezTo>
                <a:cubicBezTo>
                  <a:pt x="155" y="52"/>
                  <a:pt x="144" y="50"/>
                  <a:pt x="135" y="56"/>
                </a:cubicBezTo>
                <a:cubicBezTo>
                  <a:pt x="130" y="50"/>
                  <a:pt x="144" y="38"/>
                  <a:pt x="157" y="32"/>
                </a:cubicBezTo>
                <a:cubicBezTo>
                  <a:pt x="161" y="31"/>
                  <a:pt x="165" y="30"/>
                  <a:pt x="168" y="30"/>
                </a:cubicBezTo>
                <a:cubicBezTo>
                  <a:pt x="174" y="37"/>
                  <a:pt x="186" y="39"/>
                  <a:pt x="187" y="29"/>
                </a:cubicBezTo>
                <a:cubicBezTo>
                  <a:pt x="171" y="21"/>
                  <a:pt x="154" y="17"/>
                  <a:pt x="136" y="17"/>
                </a:cubicBezTo>
                <a:cubicBezTo>
                  <a:pt x="110" y="17"/>
                  <a:pt x="85" y="26"/>
                  <a:pt x="65" y="41"/>
                </a:cubicBezTo>
                <a:cubicBezTo>
                  <a:pt x="70" y="43"/>
                  <a:pt x="73" y="47"/>
                  <a:pt x="68" y="51"/>
                </a:cubicBezTo>
                <a:cubicBezTo>
                  <a:pt x="64" y="63"/>
                  <a:pt x="47" y="79"/>
                  <a:pt x="32" y="77"/>
                </a:cubicBezTo>
                <a:cubicBezTo>
                  <a:pt x="25" y="90"/>
                  <a:pt x="20" y="104"/>
                  <a:pt x="18" y="120"/>
                </a:cubicBezTo>
                <a:cubicBezTo>
                  <a:pt x="30" y="124"/>
                  <a:pt x="33" y="132"/>
                  <a:pt x="30" y="134"/>
                </a:cubicBezTo>
                <a:cubicBezTo>
                  <a:pt x="24" y="140"/>
                  <a:pt x="20" y="147"/>
                  <a:pt x="18" y="156"/>
                </a:cubicBezTo>
                <a:cubicBezTo>
                  <a:pt x="22" y="180"/>
                  <a:pt x="34" y="203"/>
                  <a:pt x="51" y="221"/>
                </a:cubicBezTo>
                <a:cubicBezTo>
                  <a:pt x="74" y="243"/>
                  <a:pt x="104" y="255"/>
                  <a:pt x="136" y="255"/>
                </a:cubicBezTo>
                <a:cubicBezTo>
                  <a:pt x="167" y="255"/>
                  <a:pt x="197" y="243"/>
                  <a:pt x="220" y="22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115424F-34CA-4A79-8B0A-2AACA442A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868" y="1579702"/>
            <a:ext cx="7676592" cy="17077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Security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（安全）部分中，单击             以访问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Global user list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（全局用户列表），然后单击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Create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（创建）。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填写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User profile &gt; Account settings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（用户配置文件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帐户设置）。这是分配角色的地方。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单击屏幕右上角的保存图标      。</a:t>
            </a:r>
          </a:p>
          <a:p>
            <a:pPr lvl="1">
              <a:lnSpc>
                <a:spcPct val="100000"/>
              </a:lnSpc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结果，新的用户配置文件会添加到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Global user list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（全局用户列表）中。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关闭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Security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（安全）选项卡。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Licensing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Assign Licenses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（许可授权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分配许可证）。这是为新用户配置文件分配许可证的地方。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数据基本管理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用户管理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15988-209D-409C-B70B-F4256B6D4336}"/>
              </a:ext>
            </a:extLst>
          </p:cNvPr>
          <p:cNvSpPr txBox="1"/>
          <p:nvPr/>
        </p:nvSpPr>
        <p:spPr>
          <a:xfrm>
            <a:off x="759626" y="941524"/>
            <a:ext cx="6197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创建用户</a:t>
            </a:r>
          </a:p>
        </p:txBody>
      </p:sp>
      <p:sp>
        <p:nvSpPr>
          <p:cNvPr id="28" name="Action Button: Return 2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68A9675-4FDA-425A-8BDB-CF77E0BA738B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8E5000-A1BA-40A8-AC49-7841F938EC7B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19D79B-DB0F-4D14-ABC3-3D7EBE134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30477"/>
            <a:ext cx="1075478" cy="6325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F936A9-167C-4DB7-B9C0-AF87D761C7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21" t="65797" r="64920" b="16094"/>
          <a:stretch/>
        </p:blipFill>
        <p:spPr>
          <a:xfrm>
            <a:off x="3747215" y="1576221"/>
            <a:ext cx="504048" cy="27164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001FB1-4536-4757-A845-AE4CFB637B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3077" y="2444478"/>
            <a:ext cx="247685" cy="2191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5DE7812-D223-D97C-DA0B-693C8502E731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268F28-1D2F-B639-99BA-9C08B89D8C30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（沃特世）知识数据库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CA35149-1DBB-908F-F42D-151CE5E9E2BB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882369B-6762-D540-8338-073287F0CBB4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D0A8F1E-8A22-4DFB-CD2D-3B7ADA9800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6C41DDF-7DC2-6E05-4507-0C050F6C2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8AEE9FB-CDEA-71C5-C7E9-7B248EA05E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CB347B2-84F2-9C16-F176-6739D0AC5F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441C884-E673-84AE-E7A6-20F6A065C0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EE16EB5-F23F-E3F1-E0A2-9F4155BF8B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33DE796-C80E-55B1-DDA6-EE3B95593B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B3B9686-F2CC-CFD3-9B57-CF4BC686A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799AC40-1240-FBBE-DC93-C5FAD92B5F5E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D9C0874-A540-9524-36DE-3E3470F31DDD}"/>
                  </a:ext>
                </a:extLst>
              </p:cNvPr>
              <p:cNvCxnSpPr>
                <a:stCxn id="18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509716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0">
            <a:extLst>
              <a:ext uri="{FF2B5EF4-FFF2-40B4-BE49-F238E27FC236}">
                <a16:creationId xmlns:a16="http://schemas.microsoft.com/office/drawing/2014/main" id="{81E7F455-F5C4-40FD-BB68-220DAAF9FD2B}"/>
              </a:ext>
            </a:extLst>
          </p:cNvPr>
          <p:cNvSpPr>
            <a:spLocks noEditPoints="1"/>
          </p:cNvSpPr>
          <p:nvPr/>
        </p:nvSpPr>
        <p:spPr bwMode="gray">
          <a:xfrm>
            <a:off x="1960857" y="287938"/>
            <a:ext cx="5133329" cy="4645454"/>
          </a:xfrm>
          <a:custGeom>
            <a:avLst/>
            <a:gdLst>
              <a:gd name="T0" fmla="*/ 232 w 272"/>
              <a:gd name="T1" fmla="*/ 40 h 272"/>
              <a:gd name="T2" fmla="*/ 272 w 272"/>
              <a:gd name="T3" fmla="*/ 136 h 272"/>
              <a:gd name="T4" fmla="*/ 232 w 272"/>
              <a:gd name="T5" fmla="*/ 233 h 272"/>
              <a:gd name="T6" fmla="*/ 136 w 272"/>
              <a:gd name="T7" fmla="*/ 272 h 272"/>
              <a:gd name="T8" fmla="*/ 39 w 272"/>
              <a:gd name="T9" fmla="*/ 233 h 272"/>
              <a:gd name="T10" fmla="*/ 0 w 272"/>
              <a:gd name="T11" fmla="*/ 136 h 272"/>
              <a:gd name="T12" fmla="*/ 39 w 272"/>
              <a:gd name="T13" fmla="*/ 40 h 272"/>
              <a:gd name="T14" fmla="*/ 136 w 272"/>
              <a:gd name="T15" fmla="*/ 0 h 272"/>
              <a:gd name="T16" fmla="*/ 232 w 272"/>
              <a:gd name="T17" fmla="*/ 40 h 272"/>
              <a:gd name="T18" fmla="*/ 220 w 272"/>
              <a:gd name="T19" fmla="*/ 221 h 272"/>
              <a:gd name="T20" fmla="*/ 252 w 272"/>
              <a:gd name="T21" fmla="*/ 160 h 272"/>
              <a:gd name="T22" fmla="*/ 243 w 272"/>
              <a:gd name="T23" fmla="*/ 156 h 272"/>
              <a:gd name="T24" fmla="*/ 212 w 272"/>
              <a:gd name="T25" fmla="*/ 142 h 272"/>
              <a:gd name="T26" fmla="*/ 179 w 272"/>
              <a:gd name="T27" fmla="*/ 153 h 272"/>
              <a:gd name="T28" fmla="*/ 201 w 272"/>
              <a:gd name="T29" fmla="*/ 162 h 272"/>
              <a:gd name="T30" fmla="*/ 169 w 272"/>
              <a:gd name="T31" fmla="*/ 238 h 272"/>
              <a:gd name="T32" fmla="*/ 129 w 272"/>
              <a:gd name="T33" fmla="*/ 234 h 272"/>
              <a:gd name="T34" fmla="*/ 108 w 272"/>
              <a:gd name="T35" fmla="*/ 172 h 272"/>
              <a:gd name="T36" fmla="*/ 63 w 272"/>
              <a:gd name="T37" fmla="*/ 147 h 272"/>
              <a:gd name="T38" fmla="*/ 85 w 272"/>
              <a:gd name="T39" fmla="*/ 104 h 272"/>
              <a:gd name="T40" fmla="*/ 142 w 272"/>
              <a:gd name="T41" fmla="*/ 123 h 272"/>
              <a:gd name="T42" fmla="*/ 171 w 272"/>
              <a:gd name="T43" fmla="*/ 104 h 272"/>
              <a:gd name="T44" fmla="*/ 170 w 272"/>
              <a:gd name="T45" fmla="*/ 85 h 272"/>
              <a:gd name="T46" fmla="*/ 157 w 272"/>
              <a:gd name="T47" fmla="*/ 106 h 272"/>
              <a:gd name="T48" fmla="*/ 112 w 272"/>
              <a:gd name="T49" fmla="*/ 86 h 272"/>
              <a:gd name="T50" fmla="*/ 100 w 272"/>
              <a:gd name="T51" fmla="*/ 88 h 272"/>
              <a:gd name="T52" fmla="*/ 99 w 272"/>
              <a:gd name="T53" fmla="*/ 76 h 272"/>
              <a:gd name="T54" fmla="*/ 118 w 272"/>
              <a:gd name="T55" fmla="*/ 65 h 272"/>
              <a:gd name="T56" fmla="*/ 147 w 272"/>
              <a:gd name="T57" fmla="*/ 65 h 272"/>
              <a:gd name="T58" fmla="*/ 135 w 272"/>
              <a:gd name="T59" fmla="*/ 56 h 272"/>
              <a:gd name="T60" fmla="*/ 157 w 272"/>
              <a:gd name="T61" fmla="*/ 32 h 272"/>
              <a:gd name="T62" fmla="*/ 168 w 272"/>
              <a:gd name="T63" fmla="*/ 30 h 272"/>
              <a:gd name="T64" fmla="*/ 187 w 272"/>
              <a:gd name="T65" fmla="*/ 29 h 272"/>
              <a:gd name="T66" fmla="*/ 136 w 272"/>
              <a:gd name="T67" fmla="*/ 17 h 272"/>
              <a:gd name="T68" fmla="*/ 65 w 272"/>
              <a:gd name="T69" fmla="*/ 41 h 272"/>
              <a:gd name="T70" fmla="*/ 68 w 272"/>
              <a:gd name="T71" fmla="*/ 51 h 272"/>
              <a:gd name="T72" fmla="*/ 32 w 272"/>
              <a:gd name="T73" fmla="*/ 77 h 272"/>
              <a:gd name="T74" fmla="*/ 18 w 272"/>
              <a:gd name="T75" fmla="*/ 120 h 272"/>
              <a:gd name="T76" fmla="*/ 30 w 272"/>
              <a:gd name="T77" fmla="*/ 134 h 272"/>
              <a:gd name="T78" fmla="*/ 18 w 272"/>
              <a:gd name="T79" fmla="*/ 156 h 272"/>
              <a:gd name="T80" fmla="*/ 51 w 272"/>
              <a:gd name="T81" fmla="*/ 221 h 272"/>
              <a:gd name="T82" fmla="*/ 136 w 272"/>
              <a:gd name="T83" fmla="*/ 255 h 272"/>
              <a:gd name="T84" fmla="*/ 220 w 272"/>
              <a:gd name="T85" fmla="*/ 22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72">
                <a:moveTo>
                  <a:pt x="232" y="40"/>
                </a:moveTo>
                <a:cubicBezTo>
                  <a:pt x="257" y="66"/>
                  <a:pt x="272" y="100"/>
                  <a:pt x="272" y="136"/>
                </a:cubicBezTo>
                <a:cubicBezTo>
                  <a:pt x="272" y="173"/>
                  <a:pt x="257" y="207"/>
                  <a:pt x="232" y="233"/>
                </a:cubicBezTo>
                <a:cubicBezTo>
                  <a:pt x="206" y="258"/>
                  <a:pt x="172" y="272"/>
                  <a:pt x="136" y="272"/>
                </a:cubicBezTo>
                <a:cubicBezTo>
                  <a:pt x="99" y="272"/>
                  <a:pt x="65" y="258"/>
                  <a:pt x="39" y="233"/>
                </a:cubicBezTo>
                <a:cubicBezTo>
                  <a:pt x="14" y="207"/>
                  <a:pt x="0" y="173"/>
                  <a:pt x="0" y="136"/>
                </a:cubicBezTo>
                <a:cubicBezTo>
                  <a:pt x="0" y="100"/>
                  <a:pt x="14" y="66"/>
                  <a:pt x="39" y="40"/>
                </a:cubicBezTo>
                <a:cubicBezTo>
                  <a:pt x="65" y="15"/>
                  <a:pt x="99" y="0"/>
                  <a:pt x="136" y="0"/>
                </a:cubicBezTo>
                <a:cubicBezTo>
                  <a:pt x="172" y="0"/>
                  <a:pt x="206" y="15"/>
                  <a:pt x="232" y="40"/>
                </a:cubicBezTo>
                <a:close/>
                <a:moveTo>
                  <a:pt x="220" y="221"/>
                </a:moveTo>
                <a:cubicBezTo>
                  <a:pt x="236" y="204"/>
                  <a:pt x="248" y="183"/>
                  <a:pt x="252" y="160"/>
                </a:cubicBezTo>
                <a:cubicBezTo>
                  <a:pt x="249" y="166"/>
                  <a:pt x="245" y="167"/>
                  <a:pt x="243" y="156"/>
                </a:cubicBezTo>
                <a:cubicBezTo>
                  <a:pt x="241" y="136"/>
                  <a:pt x="223" y="149"/>
                  <a:pt x="212" y="142"/>
                </a:cubicBezTo>
                <a:cubicBezTo>
                  <a:pt x="200" y="150"/>
                  <a:pt x="174" y="127"/>
                  <a:pt x="179" y="153"/>
                </a:cubicBezTo>
                <a:cubicBezTo>
                  <a:pt x="185" y="165"/>
                  <a:pt x="216" y="137"/>
                  <a:pt x="201" y="162"/>
                </a:cubicBezTo>
                <a:cubicBezTo>
                  <a:pt x="191" y="179"/>
                  <a:pt x="165" y="218"/>
                  <a:pt x="169" y="238"/>
                </a:cubicBezTo>
                <a:cubicBezTo>
                  <a:pt x="169" y="267"/>
                  <a:pt x="139" y="244"/>
                  <a:pt x="129" y="234"/>
                </a:cubicBezTo>
                <a:cubicBezTo>
                  <a:pt x="122" y="215"/>
                  <a:pt x="126" y="181"/>
                  <a:pt x="108" y="172"/>
                </a:cubicBezTo>
                <a:cubicBezTo>
                  <a:pt x="88" y="171"/>
                  <a:pt x="71" y="169"/>
                  <a:pt x="63" y="147"/>
                </a:cubicBezTo>
                <a:cubicBezTo>
                  <a:pt x="59" y="131"/>
                  <a:pt x="68" y="107"/>
                  <a:pt x="85" y="104"/>
                </a:cubicBezTo>
                <a:cubicBezTo>
                  <a:pt x="110" y="88"/>
                  <a:pt x="119" y="122"/>
                  <a:pt x="142" y="123"/>
                </a:cubicBezTo>
                <a:cubicBezTo>
                  <a:pt x="150" y="115"/>
                  <a:pt x="169" y="113"/>
                  <a:pt x="171" y="104"/>
                </a:cubicBezTo>
                <a:cubicBezTo>
                  <a:pt x="156" y="101"/>
                  <a:pt x="191" y="91"/>
                  <a:pt x="170" y="85"/>
                </a:cubicBezTo>
                <a:cubicBezTo>
                  <a:pt x="158" y="87"/>
                  <a:pt x="151" y="97"/>
                  <a:pt x="157" y="106"/>
                </a:cubicBezTo>
                <a:cubicBezTo>
                  <a:pt x="134" y="112"/>
                  <a:pt x="134" y="74"/>
                  <a:pt x="112" y="86"/>
                </a:cubicBezTo>
                <a:cubicBezTo>
                  <a:pt x="112" y="105"/>
                  <a:pt x="77" y="92"/>
                  <a:pt x="100" y="88"/>
                </a:cubicBezTo>
                <a:cubicBezTo>
                  <a:pt x="108" y="85"/>
                  <a:pt x="87" y="75"/>
                  <a:pt x="99" y="76"/>
                </a:cubicBezTo>
                <a:cubicBezTo>
                  <a:pt x="104" y="76"/>
                  <a:pt x="123" y="69"/>
                  <a:pt x="118" y="65"/>
                </a:cubicBezTo>
                <a:cubicBezTo>
                  <a:pt x="128" y="59"/>
                  <a:pt x="137" y="81"/>
                  <a:pt x="147" y="65"/>
                </a:cubicBezTo>
                <a:cubicBezTo>
                  <a:pt x="155" y="52"/>
                  <a:pt x="144" y="50"/>
                  <a:pt x="135" y="56"/>
                </a:cubicBezTo>
                <a:cubicBezTo>
                  <a:pt x="130" y="50"/>
                  <a:pt x="144" y="38"/>
                  <a:pt x="157" y="32"/>
                </a:cubicBezTo>
                <a:cubicBezTo>
                  <a:pt x="161" y="31"/>
                  <a:pt x="165" y="30"/>
                  <a:pt x="168" y="30"/>
                </a:cubicBezTo>
                <a:cubicBezTo>
                  <a:pt x="174" y="37"/>
                  <a:pt x="186" y="39"/>
                  <a:pt x="187" y="29"/>
                </a:cubicBezTo>
                <a:cubicBezTo>
                  <a:pt x="171" y="21"/>
                  <a:pt x="154" y="17"/>
                  <a:pt x="136" y="17"/>
                </a:cubicBezTo>
                <a:cubicBezTo>
                  <a:pt x="110" y="17"/>
                  <a:pt x="85" y="26"/>
                  <a:pt x="65" y="41"/>
                </a:cubicBezTo>
                <a:cubicBezTo>
                  <a:pt x="70" y="43"/>
                  <a:pt x="73" y="47"/>
                  <a:pt x="68" y="51"/>
                </a:cubicBezTo>
                <a:cubicBezTo>
                  <a:pt x="64" y="63"/>
                  <a:pt x="47" y="79"/>
                  <a:pt x="32" y="77"/>
                </a:cubicBezTo>
                <a:cubicBezTo>
                  <a:pt x="25" y="90"/>
                  <a:pt x="20" y="104"/>
                  <a:pt x="18" y="120"/>
                </a:cubicBezTo>
                <a:cubicBezTo>
                  <a:pt x="30" y="124"/>
                  <a:pt x="33" y="132"/>
                  <a:pt x="30" y="134"/>
                </a:cubicBezTo>
                <a:cubicBezTo>
                  <a:pt x="24" y="140"/>
                  <a:pt x="20" y="147"/>
                  <a:pt x="18" y="156"/>
                </a:cubicBezTo>
                <a:cubicBezTo>
                  <a:pt x="22" y="180"/>
                  <a:pt x="34" y="203"/>
                  <a:pt x="51" y="221"/>
                </a:cubicBezTo>
                <a:cubicBezTo>
                  <a:pt x="74" y="243"/>
                  <a:pt x="104" y="255"/>
                  <a:pt x="136" y="255"/>
                </a:cubicBezTo>
                <a:cubicBezTo>
                  <a:pt x="167" y="255"/>
                  <a:pt x="197" y="243"/>
                  <a:pt x="220" y="22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115424F-34CA-4A79-8B0A-2AACA442A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868" y="1579702"/>
            <a:ext cx="7890732" cy="17077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转到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Administration </a:t>
            </a:r>
            <a:r>
              <a:rPr lang="zh-CN" altLang="en-US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应用程序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Security &gt; Access management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（安全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访问管理）。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当前的文件夹结构显示在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Data Folders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（数据文件夹）窗格中，旁边是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Folder user list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（文件夹用户列表）和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Global user list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（全局用户列表）。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要创建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Company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子文件夹，右键单击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Company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文件夹，然后将鼠标悬停在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Create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（创建）上。</a:t>
            </a:r>
          </a:p>
          <a:p>
            <a:pPr>
              <a:lnSpc>
                <a:spcPct val="100000"/>
              </a:lnSpc>
            </a:pPr>
            <a:endParaRPr lang="en-US" altLang="zh-CN" sz="7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4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4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4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要创建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Facility-Department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子文件夹，请右键单击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Facility-Department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文件夹，然后将鼠标悬停在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Create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（创建）上，以选择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Lab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（实验室）或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Project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（项目）。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14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zh-CN" altLang="en-US" sz="14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数据基本管理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数据和文件夹管理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15988-209D-409C-B70B-F4256B6D4336}"/>
              </a:ext>
            </a:extLst>
          </p:cNvPr>
          <p:cNvSpPr txBox="1"/>
          <p:nvPr/>
        </p:nvSpPr>
        <p:spPr>
          <a:xfrm>
            <a:off x="759626" y="941524"/>
            <a:ext cx="6197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创建新文件夹</a:t>
            </a:r>
          </a:p>
        </p:txBody>
      </p:sp>
      <p:sp>
        <p:nvSpPr>
          <p:cNvPr id="28" name="Action Button: Return 2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68A9675-4FDA-425A-8BDB-CF77E0BA738B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8E5000-A1BA-40A8-AC49-7841F938EC7B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19D79B-DB0F-4D14-ABC3-3D7EBE134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30477"/>
            <a:ext cx="1075478" cy="632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A30523-13E8-4507-BB03-52F7E4D47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8832" y="2790141"/>
            <a:ext cx="2828718" cy="7618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5DA3B8-AB10-EFCF-9011-31AC0B679DD4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C1917A-183D-9B76-A303-4E9989CF1DBB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10684C3-7BA2-01A8-C062-626F73C24332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BA8CCFE-4B00-F2C0-F449-C818298756A0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B88215F-D831-B96A-B223-091B333484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B684DCB-E1A5-35EF-46EE-8D45E27DE8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0FD61A4-2A59-60AD-F796-63A9C5CC7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A988AD4-1837-CBAA-2463-C8FFB4529B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BAC4660-D088-F101-E0E8-ADCC0DC5C4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0745713-477C-E6B3-86AA-001968B1D3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F3B7C85-3010-1FDD-CB9D-194CD17960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0A2A31E-A448-5613-7C78-F6490AEA6A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160684F-61A0-944B-BD60-DD7605F71235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085F23E-65EB-826B-CB75-73952F4706A1}"/>
                  </a:ext>
                </a:extLst>
              </p:cNvPr>
              <p:cNvCxnSpPr>
                <a:stCxn id="17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698939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0">
            <a:extLst>
              <a:ext uri="{FF2B5EF4-FFF2-40B4-BE49-F238E27FC236}">
                <a16:creationId xmlns:a16="http://schemas.microsoft.com/office/drawing/2014/main" id="{81E7F455-F5C4-40FD-BB68-220DAAF9FD2B}"/>
              </a:ext>
            </a:extLst>
          </p:cNvPr>
          <p:cNvSpPr>
            <a:spLocks noEditPoints="1"/>
          </p:cNvSpPr>
          <p:nvPr/>
        </p:nvSpPr>
        <p:spPr bwMode="gray">
          <a:xfrm>
            <a:off x="1960857" y="287938"/>
            <a:ext cx="5133329" cy="4645454"/>
          </a:xfrm>
          <a:custGeom>
            <a:avLst/>
            <a:gdLst>
              <a:gd name="T0" fmla="*/ 232 w 272"/>
              <a:gd name="T1" fmla="*/ 40 h 272"/>
              <a:gd name="T2" fmla="*/ 272 w 272"/>
              <a:gd name="T3" fmla="*/ 136 h 272"/>
              <a:gd name="T4" fmla="*/ 232 w 272"/>
              <a:gd name="T5" fmla="*/ 233 h 272"/>
              <a:gd name="T6" fmla="*/ 136 w 272"/>
              <a:gd name="T7" fmla="*/ 272 h 272"/>
              <a:gd name="T8" fmla="*/ 39 w 272"/>
              <a:gd name="T9" fmla="*/ 233 h 272"/>
              <a:gd name="T10" fmla="*/ 0 w 272"/>
              <a:gd name="T11" fmla="*/ 136 h 272"/>
              <a:gd name="T12" fmla="*/ 39 w 272"/>
              <a:gd name="T13" fmla="*/ 40 h 272"/>
              <a:gd name="T14" fmla="*/ 136 w 272"/>
              <a:gd name="T15" fmla="*/ 0 h 272"/>
              <a:gd name="T16" fmla="*/ 232 w 272"/>
              <a:gd name="T17" fmla="*/ 40 h 272"/>
              <a:gd name="T18" fmla="*/ 220 w 272"/>
              <a:gd name="T19" fmla="*/ 221 h 272"/>
              <a:gd name="T20" fmla="*/ 252 w 272"/>
              <a:gd name="T21" fmla="*/ 160 h 272"/>
              <a:gd name="T22" fmla="*/ 243 w 272"/>
              <a:gd name="T23" fmla="*/ 156 h 272"/>
              <a:gd name="T24" fmla="*/ 212 w 272"/>
              <a:gd name="T25" fmla="*/ 142 h 272"/>
              <a:gd name="T26" fmla="*/ 179 w 272"/>
              <a:gd name="T27" fmla="*/ 153 h 272"/>
              <a:gd name="T28" fmla="*/ 201 w 272"/>
              <a:gd name="T29" fmla="*/ 162 h 272"/>
              <a:gd name="T30" fmla="*/ 169 w 272"/>
              <a:gd name="T31" fmla="*/ 238 h 272"/>
              <a:gd name="T32" fmla="*/ 129 w 272"/>
              <a:gd name="T33" fmla="*/ 234 h 272"/>
              <a:gd name="T34" fmla="*/ 108 w 272"/>
              <a:gd name="T35" fmla="*/ 172 h 272"/>
              <a:gd name="T36" fmla="*/ 63 w 272"/>
              <a:gd name="T37" fmla="*/ 147 h 272"/>
              <a:gd name="T38" fmla="*/ 85 w 272"/>
              <a:gd name="T39" fmla="*/ 104 h 272"/>
              <a:gd name="T40" fmla="*/ 142 w 272"/>
              <a:gd name="T41" fmla="*/ 123 h 272"/>
              <a:gd name="T42" fmla="*/ 171 w 272"/>
              <a:gd name="T43" fmla="*/ 104 h 272"/>
              <a:gd name="T44" fmla="*/ 170 w 272"/>
              <a:gd name="T45" fmla="*/ 85 h 272"/>
              <a:gd name="T46" fmla="*/ 157 w 272"/>
              <a:gd name="T47" fmla="*/ 106 h 272"/>
              <a:gd name="T48" fmla="*/ 112 w 272"/>
              <a:gd name="T49" fmla="*/ 86 h 272"/>
              <a:gd name="T50" fmla="*/ 100 w 272"/>
              <a:gd name="T51" fmla="*/ 88 h 272"/>
              <a:gd name="T52" fmla="*/ 99 w 272"/>
              <a:gd name="T53" fmla="*/ 76 h 272"/>
              <a:gd name="T54" fmla="*/ 118 w 272"/>
              <a:gd name="T55" fmla="*/ 65 h 272"/>
              <a:gd name="T56" fmla="*/ 147 w 272"/>
              <a:gd name="T57" fmla="*/ 65 h 272"/>
              <a:gd name="T58" fmla="*/ 135 w 272"/>
              <a:gd name="T59" fmla="*/ 56 h 272"/>
              <a:gd name="T60" fmla="*/ 157 w 272"/>
              <a:gd name="T61" fmla="*/ 32 h 272"/>
              <a:gd name="T62" fmla="*/ 168 w 272"/>
              <a:gd name="T63" fmla="*/ 30 h 272"/>
              <a:gd name="T64" fmla="*/ 187 w 272"/>
              <a:gd name="T65" fmla="*/ 29 h 272"/>
              <a:gd name="T66" fmla="*/ 136 w 272"/>
              <a:gd name="T67" fmla="*/ 17 h 272"/>
              <a:gd name="T68" fmla="*/ 65 w 272"/>
              <a:gd name="T69" fmla="*/ 41 h 272"/>
              <a:gd name="T70" fmla="*/ 68 w 272"/>
              <a:gd name="T71" fmla="*/ 51 h 272"/>
              <a:gd name="T72" fmla="*/ 32 w 272"/>
              <a:gd name="T73" fmla="*/ 77 h 272"/>
              <a:gd name="T74" fmla="*/ 18 w 272"/>
              <a:gd name="T75" fmla="*/ 120 h 272"/>
              <a:gd name="T76" fmla="*/ 30 w 272"/>
              <a:gd name="T77" fmla="*/ 134 h 272"/>
              <a:gd name="T78" fmla="*/ 18 w 272"/>
              <a:gd name="T79" fmla="*/ 156 h 272"/>
              <a:gd name="T80" fmla="*/ 51 w 272"/>
              <a:gd name="T81" fmla="*/ 221 h 272"/>
              <a:gd name="T82" fmla="*/ 136 w 272"/>
              <a:gd name="T83" fmla="*/ 255 h 272"/>
              <a:gd name="T84" fmla="*/ 220 w 272"/>
              <a:gd name="T85" fmla="*/ 22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72">
                <a:moveTo>
                  <a:pt x="232" y="40"/>
                </a:moveTo>
                <a:cubicBezTo>
                  <a:pt x="257" y="66"/>
                  <a:pt x="272" y="100"/>
                  <a:pt x="272" y="136"/>
                </a:cubicBezTo>
                <a:cubicBezTo>
                  <a:pt x="272" y="173"/>
                  <a:pt x="257" y="207"/>
                  <a:pt x="232" y="233"/>
                </a:cubicBezTo>
                <a:cubicBezTo>
                  <a:pt x="206" y="258"/>
                  <a:pt x="172" y="272"/>
                  <a:pt x="136" y="272"/>
                </a:cubicBezTo>
                <a:cubicBezTo>
                  <a:pt x="99" y="272"/>
                  <a:pt x="65" y="258"/>
                  <a:pt x="39" y="233"/>
                </a:cubicBezTo>
                <a:cubicBezTo>
                  <a:pt x="14" y="207"/>
                  <a:pt x="0" y="173"/>
                  <a:pt x="0" y="136"/>
                </a:cubicBezTo>
                <a:cubicBezTo>
                  <a:pt x="0" y="100"/>
                  <a:pt x="14" y="66"/>
                  <a:pt x="39" y="40"/>
                </a:cubicBezTo>
                <a:cubicBezTo>
                  <a:pt x="65" y="15"/>
                  <a:pt x="99" y="0"/>
                  <a:pt x="136" y="0"/>
                </a:cubicBezTo>
                <a:cubicBezTo>
                  <a:pt x="172" y="0"/>
                  <a:pt x="206" y="15"/>
                  <a:pt x="232" y="40"/>
                </a:cubicBezTo>
                <a:close/>
                <a:moveTo>
                  <a:pt x="220" y="221"/>
                </a:moveTo>
                <a:cubicBezTo>
                  <a:pt x="236" y="204"/>
                  <a:pt x="248" y="183"/>
                  <a:pt x="252" y="160"/>
                </a:cubicBezTo>
                <a:cubicBezTo>
                  <a:pt x="249" y="166"/>
                  <a:pt x="245" y="167"/>
                  <a:pt x="243" y="156"/>
                </a:cubicBezTo>
                <a:cubicBezTo>
                  <a:pt x="241" y="136"/>
                  <a:pt x="223" y="149"/>
                  <a:pt x="212" y="142"/>
                </a:cubicBezTo>
                <a:cubicBezTo>
                  <a:pt x="200" y="150"/>
                  <a:pt x="174" y="127"/>
                  <a:pt x="179" y="153"/>
                </a:cubicBezTo>
                <a:cubicBezTo>
                  <a:pt x="185" y="165"/>
                  <a:pt x="216" y="137"/>
                  <a:pt x="201" y="162"/>
                </a:cubicBezTo>
                <a:cubicBezTo>
                  <a:pt x="191" y="179"/>
                  <a:pt x="165" y="218"/>
                  <a:pt x="169" y="238"/>
                </a:cubicBezTo>
                <a:cubicBezTo>
                  <a:pt x="169" y="267"/>
                  <a:pt x="139" y="244"/>
                  <a:pt x="129" y="234"/>
                </a:cubicBezTo>
                <a:cubicBezTo>
                  <a:pt x="122" y="215"/>
                  <a:pt x="126" y="181"/>
                  <a:pt x="108" y="172"/>
                </a:cubicBezTo>
                <a:cubicBezTo>
                  <a:pt x="88" y="171"/>
                  <a:pt x="71" y="169"/>
                  <a:pt x="63" y="147"/>
                </a:cubicBezTo>
                <a:cubicBezTo>
                  <a:pt x="59" y="131"/>
                  <a:pt x="68" y="107"/>
                  <a:pt x="85" y="104"/>
                </a:cubicBezTo>
                <a:cubicBezTo>
                  <a:pt x="110" y="88"/>
                  <a:pt x="119" y="122"/>
                  <a:pt x="142" y="123"/>
                </a:cubicBezTo>
                <a:cubicBezTo>
                  <a:pt x="150" y="115"/>
                  <a:pt x="169" y="113"/>
                  <a:pt x="171" y="104"/>
                </a:cubicBezTo>
                <a:cubicBezTo>
                  <a:pt x="156" y="101"/>
                  <a:pt x="191" y="91"/>
                  <a:pt x="170" y="85"/>
                </a:cubicBezTo>
                <a:cubicBezTo>
                  <a:pt x="158" y="87"/>
                  <a:pt x="151" y="97"/>
                  <a:pt x="157" y="106"/>
                </a:cubicBezTo>
                <a:cubicBezTo>
                  <a:pt x="134" y="112"/>
                  <a:pt x="134" y="74"/>
                  <a:pt x="112" y="86"/>
                </a:cubicBezTo>
                <a:cubicBezTo>
                  <a:pt x="112" y="105"/>
                  <a:pt x="77" y="92"/>
                  <a:pt x="100" y="88"/>
                </a:cubicBezTo>
                <a:cubicBezTo>
                  <a:pt x="108" y="85"/>
                  <a:pt x="87" y="75"/>
                  <a:pt x="99" y="76"/>
                </a:cubicBezTo>
                <a:cubicBezTo>
                  <a:pt x="104" y="76"/>
                  <a:pt x="123" y="69"/>
                  <a:pt x="118" y="65"/>
                </a:cubicBezTo>
                <a:cubicBezTo>
                  <a:pt x="128" y="59"/>
                  <a:pt x="137" y="81"/>
                  <a:pt x="147" y="65"/>
                </a:cubicBezTo>
                <a:cubicBezTo>
                  <a:pt x="155" y="52"/>
                  <a:pt x="144" y="50"/>
                  <a:pt x="135" y="56"/>
                </a:cubicBezTo>
                <a:cubicBezTo>
                  <a:pt x="130" y="50"/>
                  <a:pt x="144" y="38"/>
                  <a:pt x="157" y="32"/>
                </a:cubicBezTo>
                <a:cubicBezTo>
                  <a:pt x="161" y="31"/>
                  <a:pt x="165" y="30"/>
                  <a:pt x="168" y="30"/>
                </a:cubicBezTo>
                <a:cubicBezTo>
                  <a:pt x="174" y="37"/>
                  <a:pt x="186" y="39"/>
                  <a:pt x="187" y="29"/>
                </a:cubicBezTo>
                <a:cubicBezTo>
                  <a:pt x="171" y="21"/>
                  <a:pt x="154" y="17"/>
                  <a:pt x="136" y="17"/>
                </a:cubicBezTo>
                <a:cubicBezTo>
                  <a:pt x="110" y="17"/>
                  <a:pt x="85" y="26"/>
                  <a:pt x="65" y="41"/>
                </a:cubicBezTo>
                <a:cubicBezTo>
                  <a:pt x="70" y="43"/>
                  <a:pt x="73" y="47"/>
                  <a:pt x="68" y="51"/>
                </a:cubicBezTo>
                <a:cubicBezTo>
                  <a:pt x="64" y="63"/>
                  <a:pt x="47" y="79"/>
                  <a:pt x="32" y="77"/>
                </a:cubicBezTo>
                <a:cubicBezTo>
                  <a:pt x="25" y="90"/>
                  <a:pt x="20" y="104"/>
                  <a:pt x="18" y="120"/>
                </a:cubicBezTo>
                <a:cubicBezTo>
                  <a:pt x="30" y="124"/>
                  <a:pt x="33" y="132"/>
                  <a:pt x="30" y="134"/>
                </a:cubicBezTo>
                <a:cubicBezTo>
                  <a:pt x="24" y="140"/>
                  <a:pt x="20" y="147"/>
                  <a:pt x="18" y="156"/>
                </a:cubicBezTo>
                <a:cubicBezTo>
                  <a:pt x="22" y="180"/>
                  <a:pt x="34" y="203"/>
                  <a:pt x="51" y="221"/>
                </a:cubicBezTo>
                <a:cubicBezTo>
                  <a:pt x="74" y="243"/>
                  <a:pt x="104" y="255"/>
                  <a:pt x="136" y="255"/>
                </a:cubicBezTo>
                <a:cubicBezTo>
                  <a:pt x="167" y="255"/>
                  <a:pt x="197" y="243"/>
                  <a:pt x="220" y="22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115424F-34CA-4A79-8B0A-2AACA442A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868" y="1579702"/>
            <a:ext cx="7676592" cy="17077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授予管理员角色的用户通常会拥有对所有文件夹的访问权限，并且他们可授予其他用户访问工作所需文件夹的权限。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Data folders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（数据文件夹）窗格中，单击您要授予访问权限的文件夹。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Global user list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（全局用户列表）窗格中，选择需要访问该文件夹的用户。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Assign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（分配）。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如有需要，请提供所需信息确认更改，然后单击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OK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（确定）。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在类似的工作流程中，管理员可以撤消继承的访问权限。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数据基本管理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数据和文件夹管理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15988-209D-409C-B70B-F4256B6D4336}"/>
              </a:ext>
            </a:extLst>
          </p:cNvPr>
          <p:cNvSpPr txBox="1"/>
          <p:nvPr/>
        </p:nvSpPr>
        <p:spPr>
          <a:xfrm>
            <a:off x="759626" y="941524"/>
            <a:ext cx="6197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分配用户对文件夹的访问权限</a:t>
            </a:r>
          </a:p>
        </p:txBody>
      </p:sp>
      <p:sp>
        <p:nvSpPr>
          <p:cNvPr id="28" name="Action Button: Return 2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68A9675-4FDA-425A-8BDB-CF77E0BA738B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8E5000-A1BA-40A8-AC49-7841F938EC7B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19D79B-DB0F-4D14-ABC3-3D7EBE134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30477"/>
            <a:ext cx="1075478" cy="632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C185B5-65C3-DA0E-43B7-8926837EB3AB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A2E4DFC-A8CD-F132-E216-630316754029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174C0D-DE81-E8E2-8E2D-CDE9A09722B9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734B60-9E34-CA85-FD45-8469797B6561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074CBD7-DBAF-8C37-9C0B-4FCB71A09D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7570446-8481-8C6D-46DE-96E723C497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A045522-170A-EEFF-77F9-720F977B75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EE7B1B7-C6BE-A80B-A260-A76776DE3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367FA91-F6A9-B614-D302-EEF2FD81A6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32BB0EF-AED2-9E73-36BF-D8EE2BBC58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63CFA4B-5AF6-EE04-9903-6D00221CE3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2CF72E-7238-E20C-01E1-6FB6D7BA92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E7D1D03-2CDD-449B-205C-F20657F8C8DE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A88FF75-E8AF-8FF9-7BF5-85C9C99DEF87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496621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0">
            <a:extLst>
              <a:ext uri="{FF2B5EF4-FFF2-40B4-BE49-F238E27FC236}">
                <a16:creationId xmlns:a16="http://schemas.microsoft.com/office/drawing/2014/main" id="{81E7F455-F5C4-40FD-BB68-220DAAF9FD2B}"/>
              </a:ext>
            </a:extLst>
          </p:cNvPr>
          <p:cNvSpPr>
            <a:spLocks noEditPoints="1"/>
          </p:cNvSpPr>
          <p:nvPr/>
        </p:nvSpPr>
        <p:spPr bwMode="gray">
          <a:xfrm>
            <a:off x="1960857" y="287938"/>
            <a:ext cx="5133329" cy="4645454"/>
          </a:xfrm>
          <a:custGeom>
            <a:avLst/>
            <a:gdLst>
              <a:gd name="T0" fmla="*/ 232 w 272"/>
              <a:gd name="T1" fmla="*/ 40 h 272"/>
              <a:gd name="T2" fmla="*/ 272 w 272"/>
              <a:gd name="T3" fmla="*/ 136 h 272"/>
              <a:gd name="T4" fmla="*/ 232 w 272"/>
              <a:gd name="T5" fmla="*/ 233 h 272"/>
              <a:gd name="T6" fmla="*/ 136 w 272"/>
              <a:gd name="T7" fmla="*/ 272 h 272"/>
              <a:gd name="T8" fmla="*/ 39 w 272"/>
              <a:gd name="T9" fmla="*/ 233 h 272"/>
              <a:gd name="T10" fmla="*/ 0 w 272"/>
              <a:gd name="T11" fmla="*/ 136 h 272"/>
              <a:gd name="T12" fmla="*/ 39 w 272"/>
              <a:gd name="T13" fmla="*/ 40 h 272"/>
              <a:gd name="T14" fmla="*/ 136 w 272"/>
              <a:gd name="T15" fmla="*/ 0 h 272"/>
              <a:gd name="T16" fmla="*/ 232 w 272"/>
              <a:gd name="T17" fmla="*/ 40 h 272"/>
              <a:gd name="T18" fmla="*/ 220 w 272"/>
              <a:gd name="T19" fmla="*/ 221 h 272"/>
              <a:gd name="T20" fmla="*/ 252 w 272"/>
              <a:gd name="T21" fmla="*/ 160 h 272"/>
              <a:gd name="T22" fmla="*/ 243 w 272"/>
              <a:gd name="T23" fmla="*/ 156 h 272"/>
              <a:gd name="T24" fmla="*/ 212 w 272"/>
              <a:gd name="T25" fmla="*/ 142 h 272"/>
              <a:gd name="T26" fmla="*/ 179 w 272"/>
              <a:gd name="T27" fmla="*/ 153 h 272"/>
              <a:gd name="T28" fmla="*/ 201 w 272"/>
              <a:gd name="T29" fmla="*/ 162 h 272"/>
              <a:gd name="T30" fmla="*/ 169 w 272"/>
              <a:gd name="T31" fmla="*/ 238 h 272"/>
              <a:gd name="T32" fmla="*/ 129 w 272"/>
              <a:gd name="T33" fmla="*/ 234 h 272"/>
              <a:gd name="T34" fmla="*/ 108 w 272"/>
              <a:gd name="T35" fmla="*/ 172 h 272"/>
              <a:gd name="T36" fmla="*/ 63 w 272"/>
              <a:gd name="T37" fmla="*/ 147 h 272"/>
              <a:gd name="T38" fmla="*/ 85 w 272"/>
              <a:gd name="T39" fmla="*/ 104 h 272"/>
              <a:gd name="T40" fmla="*/ 142 w 272"/>
              <a:gd name="T41" fmla="*/ 123 h 272"/>
              <a:gd name="T42" fmla="*/ 171 w 272"/>
              <a:gd name="T43" fmla="*/ 104 h 272"/>
              <a:gd name="T44" fmla="*/ 170 w 272"/>
              <a:gd name="T45" fmla="*/ 85 h 272"/>
              <a:gd name="T46" fmla="*/ 157 w 272"/>
              <a:gd name="T47" fmla="*/ 106 h 272"/>
              <a:gd name="T48" fmla="*/ 112 w 272"/>
              <a:gd name="T49" fmla="*/ 86 h 272"/>
              <a:gd name="T50" fmla="*/ 100 w 272"/>
              <a:gd name="T51" fmla="*/ 88 h 272"/>
              <a:gd name="T52" fmla="*/ 99 w 272"/>
              <a:gd name="T53" fmla="*/ 76 h 272"/>
              <a:gd name="T54" fmla="*/ 118 w 272"/>
              <a:gd name="T55" fmla="*/ 65 h 272"/>
              <a:gd name="T56" fmla="*/ 147 w 272"/>
              <a:gd name="T57" fmla="*/ 65 h 272"/>
              <a:gd name="T58" fmla="*/ 135 w 272"/>
              <a:gd name="T59" fmla="*/ 56 h 272"/>
              <a:gd name="T60" fmla="*/ 157 w 272"/>
              <a:gd name="T61" fmla="*/ 32 h 272"/>
              <a:gd name="T62" fmla="*/ 168 w 272"/>
              <a:gd name="T63" fmla="*/ 30 h 272"/>
              <a:gd name="T64" fmla="*/ 187 w 272"/>
              <a:gd name="T65" fmla="*/ 29 h 272"/>
              <a:gd name="T66" fmla="*/ 136 w 272"/>
              <a:gd name="T67" fmla="*/ 17 h 272"/>
              <a:gd name="T68" fmla="*/ 65 w 272"/>
              <a:gd name="T69" fmla="*/ 41 h 272"/>
              <a:gd name="T70" fmla="*/ 68 w 272"/>
              <a:gd name="T71" fmla="*/ 51 h 272"/>
              <a:gd name="T72" fmla="*/ 32 w 272"/>
              <a:gd name="T73" fmla="*/ 77 h 272"/>
              <a:gd name="T74" fmla="*/ 18 w 272"/>
              <a:gd name="T75" fmla="*/ 120 h 272"/>
              <a:gd name="T76" fmla="*/ 30 w 272"/>
              <a:gd name="T77" fmla="*/ 134 h 272"/>
              <a:gd name="T78" fmla="*/ 18 w 272"/>
              <a:gd name="T79" fmla="*/ 156 h 272"/>
              <a:gd name="T80" fmla="*/ 51 w 272"/>
              <a:gd name="T81" fmla="*/ 221 h 272"/>
              <a:gd name="T82" fmla="*/ 136 w 272"/>
              <a:gd name="T83" fmla="*/ 255 h 272"/>
              <a:gd name="T84" fmla="*/ 220 w 272"/>
              <a:gd name="T85" fmla="*/ 22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72">
                <a:moveTo>
                  <a:pt x="232" y="40"/>
                </a:moveTo>
                <a:cubicBezTo>
                  <a:pt x="257" y="66"/>
                  <a:pt x="272" y="100"/>
                  <a:pt x="272" y="136"/>
                </a:cubicBezTo>
                <a:cubicBezTo>
                  <a:pt x="272" y="173"/>
                  <a:pt x="257" y="207"/>
                  <a:pt x="232" y="233"/>
                </a:cubicBezTo>
                <a:cubicBezTo>
                  <a:pt x="206" y="258"/>
                  <a:pt x="172" y="272"/>
                  <a:pt x="136" y="272"/>
                </a:cubicBezTo>
                <a:cubicBezTo>
                  <a:pt x="99" y="272"/>
                  <a:pt x="65" y="258"/>
                  <a:pt x="39" y="233"/>
                </a:cubicBezTo>
                <a:cubicBezTo>
                  <a:pt x="14" y="207"/>
                  <a:pt x="0" y="173"/>
                  <a:pt x="0" y="136"/>
                </a:cubicBezTo>
                <a:cubicBezTo>
                  <a:pt x="0" y="100"/>
                  <a:pt x="14" y="66"/>
                  <a:pt x="39" y="40"/>
                </a:cubicBezTo>
                <a:cubicBezTo>
                  <a:pt x="65" y="15"/>
                  <a:pt x="99" y="0"/>
                  <a:pt x="136" y="0"/>
                </a:cubicBezTo>
                <a:cubicBezTo>
                  <a:pt x="172" y="0"/>
                  <a:pt x="206" y="15"/>
                  <a:pt x="232" y="40"/>
                </a:cubicBezTo>
                <a:close/>
                <a:moveTo>
                  <a:pt x="220" y="221"/>
                </a:moveTo>
                <a:cubicBezTo>
                  <a:pt x="236" y="204"/>
                  <a:pt x="248" y="183"/>
                  <a:pt x="252" y="160"/>
                </a:cubicBezTo>
                <a:cubicBezTo>
                  <a:pt x="249" y="166"/>
                  <a:pt x="245" y="167"/>
                  <a:pt x="243" y="156"/>
                </a:cubicBezTo>
                <a:cubicBezTo>
                  <a:pt x="241" y="136"/>
                  <a:pt x="223" y="149"/>
                  <a:pt x="212" y="142"/>
                </a:cubicBezTo>
                <a:cubicBezTo>
                  <a:pt x="200" y="150"/>
                  <a:pt x="174" y="127"/>
                  <a:pt x="179" y="153"/>
                </a:cubicBezTo>
                <a:cubicBezTo>
                  <a:pt x="185" y="165"/>
                  <a:pt x="216" y="137"/>
                  <a:pt x="201" y="162"/>
                </a:cubicBezTo>
                <a:cubicBezTo>
                  <a:pt x="191" y="179"/>
                  <a:pt x="165" y="218"/>
                  <a:pt x="169" y="238"/>
                </a:cubicBezTo>
                <a:cubicBezTo>
                  <a:pt x="169" y="267"/>
                  <a:pt x="139" y="244"/>
                  <a:pt x="129" y="234"/>
                </a:cubicBezTo>
                <a:cubicBezTo>
                  <a:pt x="122" y="215"/>
                  <a:pt x="126" y="181"/>
                  <a:pt x="108" y="172"/>
                </a:cubicBezTo>
                <a:cubicBezTo>
                  <a:pt x="88" y="171"/>
                  <a:pt x="71" y="169"/>
                  <a:pt x="63" y="147"/>
                </a:cubicBezTo>
                <a:cubicBezTo>
                  <a:pt x="59" y="131"/>
                  <a:pt x="68" y="107"/>
                  <a:pt x="85" y="104"/>
                </a:cubicBezTo>
                <a:cubicBezTo>
                  <a:pt x="110" y="88"/>
                  <a:pt x="119" y="122"/>
                  <a:pt x="142" y="123"/>
                </a:cubicBezTo>
                <a:cubicBezTo>
                  <a:pt x="150" y="115"/>
                  <a:pt x="169" y="113"/>
                  <a:pt x="171" y="104"/>
                </a:cubicBezTo>
                <a:cubicBezTo>
                  <a:pt x="156" y="101"/>
                  <a:pt x="191" y="91"/>
                  <a:pt x="170" y="85"/>
                </a:cubicBezTo>
                <a:cubicBezTo>
                  <a:pt x="158" y="87"/>
                  <a:pt x="151" y="97"/>
                  <a:pt x="157" y="106"/>
                </a:cubicBezTo>
                <a:cubicBezTo>
                  <a:pt x="134" y="112"/>
                  <a:pt x="134" y="74"/>
                  <a:pt x="112" y="86"/>
                </a:cubicBezTo>
                <a:cubicBezTo>
                  <a:pt x="112" y="105"/>
                  <a:pt x="77" y="92"/>
                  <a:pt x="100" y="88"/>
                </a:cubicBezTo>
                <a:cubicBezTo>
                  <a:pt x="108" y="85"/>
                  <a:pt x="87" y="75"/>
                  <a:pt x="99" y="76"/>
                </a:cubicBezTo>
                <a:cubicBezTo>
                  <a:pt x="104" y="76"/>
                  <a:pt x="123" y="69"/>
                  <a:pt x="118" y="65"/>
                </a:cubicBezTo>
                <a:cubicBezTo>
                  <a:pt x="128" y="59"/>
                  <a:pt x="137" y="81"/>
                  <a:pt x="147" y="65"/>
                </a:cubicBezTo>
                <a:cubicBezTo>
                  <a:pt x="155" y="52"/>
                  <a:pt x="144" y="50"/>
                  <a:pt x="135" y="56"/>
                </a:cubicBezTo>
                <a:cubicBezTo>
                  <a:pt x="130" y="50"/>
                  <a:pt x="144" y="38"/>
                  <a:pt x="157" y="32"/>
                </a:cubicBezTo>
                <a:cubicBezTo>
                  <a:pt x="161" y="31"/>
                  <a:pt x="165" y="30"/>
                  <a:pt x="168" y="30"/>
                </a:cubicBezTo>
                <a:cubicBezTo>
                  <a:pt x="174" y="37"/>
                  <a:pt x="186" y="39"/>
                  <a:pt x="187" y="29"/>
                </a:cubicBezTo>
                <a:cubicBezTo>
                  <a:pt x="171" y="21"/>
                  <a:pt x="154" y="17"/>
                  <a:pt x="136" y="17"/>
                </a:cubicBezTo>
                <a:cubicBezTo>
                  <a:pt x="110" y="17"/>
                  <a:pt x="85" y="26"/>
                  <a:pt x="65" y="41"/>
                </a:cubicBezTo>
                <a:cubicBezTo>
                  <a:pt x="70" y="43"/>
                  <a:pt x="73" y="47"/>
                  <a:pt x="68" y="51"/>
                </a:cubicBezTo>
                <a:cubicBezTo>
                  <a:pt x="64" y="63"/>
                  <a:pt x="47" y="79"/>
                  <a:pt x="32" y="77"/>
                </a:cubicBezTo>
                <a:cubicBezTo>
                  <a:pt x="25" y="90"/>
                  <a:pt x="20" y="104"/>
                  <a:pt x="18" y="120"/>
                </a:cubicBezTo>
                <a:cubicBezTo>
                  <a:pt x="30" y="124"/>
                  <a:pt x="33" y="132"/>
                  <a:pt x="30" y="134"/>
                </a:cubicBezTo>
                <a:cubicBezTo>
                  <a:pt x="24" y="140"/>
                  <a:pt x="20" y="147"/>
                  <a:pt x="18" y="156"/>
                </a:cubicBezTo>
                <a:cubicBezTo>
                  <a:pt x="22" y="180"/>
                  <a:pt x="34" y="203"/>
                  <a:pt x="51" y="221"/>
                </a:cubicBezTo>
                <a:cubicBezTo>
                  <a:pt x="74" y="243"/>
                  <a:pt x="104" y="255"/>
                  <a:pt x="136" y="255"/>
                </a:cubicBezTo>
                <a:cubicBezTo>
                  <a:pt x="167" y="255"/>
                  <a:pt x="197" y="243"/>
                  <a:pt x="220" y="22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115424F-34CA-4A79-8B0A-2AACA442A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868" y="1579702"/>
            <a:ext cx="7676592" cy="17077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请参阅 </a:t>
            </a:r>
            <a:r>
              <a:rPr lang="en-US" altLang="zh-CN" sz="1400" i="1" dirty="0">
                <a:latin typeface="Arial" panose="020B0604020202020204" pitchFamily="34" charset="0"/>
                <a:ea typeface="Source Han Sans CN Regular" panose="020B0500000000000000" pitchFamily="34" charset="-128"/>
                <a:hlinkClick r:id="rId3"/>
              </a:rPr>
              <a:t>waters_connect Base Kit System Administrator’s Guide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《waters_connect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基础套件系统管理员指南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》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(715006489ZH)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，以确保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软件在完成以下任务后继续高效运行：</a:t>
            </a:r>
          </a:p>
          <a:p>
            <a:pPr lvl="1">
              <a:lnSpc>
                <a:spcPct val="100000"/>
              </a:lnSpc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运行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Microsoft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/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或杀毒软件更新</a:t>
            </a:r>
          </a:p>
          <a:p>
            <a:pPr lvl="2">
              <a:lnSpc>
                <a:spcPct val="100000"/>
              </a:lnSpc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在任何计算机或服务器上部署更新之前，请务必考虑贵组织关于验证和测试方面的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SOP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。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确保计划的数据库备份正确运行（</a:t>
            </a:r>
            <a:r>
              <a:rPr lang="zh-CN" altLang="en-US" sz="1400" dirty="0">
                <a:solidFill>
                  <a:srgbClr val="0000FF"/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建议每周一次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）这可确认数据已备份至工作站（或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LND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）上的第二个硬盘驱动器，因此一个驱动器发生故障不会导致数据丢失。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数据基本管理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数据库管理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15988-209D-409C-B70B-F4256B6D4336}"/>
              </a:ext>
            </a:extLst>
          </p:cNvPr>
          <p:cNvSpPr txBox="1"/>
          <p:nvPr/>
        </p:nvSpPr>
        <p:spPr>
          <a:xfrm>
            <a:off x="759626" y="941524"/>
            <a:ext cx="6197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上的日常维护</a:t>
            </a:r>
          </a:p>
        </p:txBody>
      </p:sp>
      <p:sp>
        <p:nvSpPr>
          <p:cNvPr id="28" name="Action Button: Return 2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68A9675-4FDA-425A-8BDB-CF77E0BA738B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8E5000-A1BA-40A8-AC49-7841F938EC7B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4" action="ppaction://hlinksldjump"/>
              </a:rPr>
              <a:t>返回主页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19D79B-DB0F-4D14-ABC3-3D7EBE134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262" y="230477"/>
            <a:ext cx="1075478" cy="632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0E0E078-CB5F-67B0-B159-C4CD526EC4E9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AADB62-19DB-C40F-0C73-030C9D817189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7520C9-A6BB-BF3D-033A-A1FB49D1358B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3D9C645-2EF7-ABDA-384B-B0CAC6EA44C0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4669822-50DE-CD7E-EFDA-2B73622509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6454B4F-25CF-E556-79CD-700C2405B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578B892-996D-8A68-D4F0-03C960BC2E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32D2DA4-2A05-C023-B234-3721DFAD40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234A9FD-96D4-2ECA-FD6A-7CEA0B9AE9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D527F74-4332-AF24-604D-096CEAA744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FD24AE1-5421-0524-0A1A-A3451D626A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2BC870A-B832-CA31-B91A-1021D9FCB1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ED8D55F-B3A1-0B6B-3D19-7573A05E6093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1516C33-8322-96A0-5C47-B5E46CB9CCA4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649515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0">
            <a:extLst>
              <a:ext uri="{FF2B5EF4-FFF2-40B4-BE49-F238E27FC236}">
                <a16:creationId xmlns:a16="http://schemas.microsoft.com/office/drawing/2014/main" id="{81E7F455-F5C4-40FD-BB68-220DAAF9FD2B}"/>
              </a:ext>
            </a:extLst>
          </p:cNvPr>
          <p:cNvSpPr>
            <a:spLocks noEditPoints="1"/>
          </p:cNvSpPr>
          <p:nvPr/>
        </p:nvSpPr>
        <p:spPr bwMode="gray">
          <a:xfrm>
            <a:off x="1960857" y="287938"/>
            <a:ext cx="5133329" cy="4645454"/>
          </a:xfrm>
          <a:custGeom>
            <a:avLst/>
            <a:gdLst>
              <a:gd name="T0" fmla="*/ 232 w 272"/>
              <a:gd name="T1" fmla="*/ 40 h 272"/>
              <a:gd name="T2" fmla="*/ 272 w 272"/>
              <a:gd name="T3" fmla="*/ 136 h 272"/>
              <a:gd name="T4" fmla="*/ 232 w 272"/>
              <a:gd name="T5" fmla="*/ 233 h 272"/>
              <a:gd name="T6" fmla="*/ 136 w 272"/>
              <a:gd name="T7" fmla="*/ 272 h 272"/>
              <a:gd name="T8" fmla="*/ 39 w 272"/>
              <a:gd name="T9" fmla="*/ 233 h 272"/>
              <a:gd name="T10" fmla="*/ 0 w 272"/>
              <a:gd name="T11" fmla="*/ 136 h 272"/>
              <a:gd name="T12" fmla="*/ 39 w 272"/>
              <a:gd name="T13" fmla="*/ 40 h 272"/>
              <a:gd name="T14" fmla="*/ 136 w 272"/>
              <a:gd name="T15" fmla="*/ 0 h 272"/>
              <a:gd name="T16" fmla="*/ 232 w 272"/>
              <a:gd name="T17" fmla="*/ 40 h 272"/>
              <a:gd name="T18" fmla="*/ 220 w 272"/>
              <a:gd name="T19" fmla="*/ 221 h 272"/>
              <a:gd name="T20" fmla="*/ 252 w 272"/>
              <a:gd name="T21" fmla="*/ 160 h 272"/>
              <a:gd name="T22" fmla="*/ 243 w 272"/>
              <a:gd name="T23" fmla="*/ 156 h 272"/>
              <a:gd name="T24" fmla="*/ 212 w 272"/>
              <a:gd name="T25" fmla="*/ 142 h 272"/>
              <a:gd name="T26" fmla="*/ 179 w 272"/>
              <a:gd name="T27" fmla="*/ 153 h 272"/>
              <a:gd name="T28" fmla="*/ 201 w 272"/>
              <a:gd name="T29" fmla="*/ 162 h 272"/>
              <a:gd name="T30" fmla="*/ 169 w 272"/>
              <a:gd name="T31" fmla="*/ 238 h 272"/>
              <a:gd name="T32" fmla="*/ 129 w 272"/>
              <a:gd name="T33" fmla="*/ 234 h 272"/>
              <a:gd name="T34" fmla="*/ 108 w 272"/>
              <a:gd name="T35" fmla="*/ 172 h 272"/>
              <a:gd name="T36" fmla="*/ 63 w 272"/>
              <a:gd name="T37" fmla="*/ 147 h 272"/>
              <a:gd name="T38" fmla="*/ 85 w 272"/>
              <a:gd name="T39" fmla="*/ 104 h 272"/>
              <a:gd name="T40" fmla="*/ 142 w 272"/>
              <a:gd name="T41" fmla="*/ 123 h 272"/>
              <a:gd name="T42" fmla="*/ 171 w 272"/>
              <a:gd name="T43" fmla="*/ 104 h 272"/>
              <a:gd name="T44" fmla="*/ 170 w 272"/>
              <a:gd name="T45" fmla="*/ 85 h 272"/>
              <a:gd name="T46" fmla="*/ 157 w 272"/>
              <a:gd name="T47" fmla="*/ 106 h 272"/>
              <a:gd name="T48" fmla="*/ 112 w 272"/>
              <a:gd name="T49" fmla="*/ 86 h 272"/>
              <a:gd name="T50" fmla="*/ 100 w 272"/>
              <a:gd name="T51" fmla="*/ 88 h 272"/>
              <a:gd name="T52" fmla="*/ 99 w 272"/>
              <a:gd name="T53" fmla="*/ 76 h 272"/>
              <a:gd name="T54" fmla="*/ 118 w 272"/>
              <a:gd name="T55" fmla="*/ 65 h 272"/>
              <a:gd name="T56" fmla="*/ 147 w 272"/>
              <a:gd name="T57" fmla="*/ 65 h 272"/>
              <a:gd name="T58" fmla="*/ 135 w 272"/>
              <a:gd name="T59" fmla="*/ 56 h 272"/>
              <a:gd name="T60" fmla="*/ 157 w 272"/>
              <a:gd name="T61" fmla="*/ 32 h 272"/>
              <a:gd name="T62" fmla="*/ 168 w 272"/>
              <a:gd name="T63" fmla="*/ 30 h 272"/>
              <a:gd name="T64" fmla="*/ 187 w 272"/>
              <a:gd name="T65" fmla="*/ 29 h 272"/>
              <a:gd name="T66" fmla="*/ 136 w 272"/>
              <a:gd name="T67" fmla="*/ 17 h 272"/>
              <a:gd name="T68" fmla="*/ 65 w 272"/>
              <a:gd name="T69" fmla="*/ 41 h 272"/>
              <a:gd name="T70" fmla="*/ 68 w 272"/>
              <a:gd name="T71" fmla="*/ 51 h 272"/>
              <a:gd name="T72" fmla="*/ 32 w 272"/>
              <a:gd name="T73" fmla="*/ 77 h 272"/>
              <a:gd name="T74" fmla="*/ 18 w 272"/>
              <a:gd name="T75" fmla="*/ 120 h 272"/>
              <a:gd name="T76" fmla="*/ 30 w 272"/>
              <a:gd name="T77" fmla="*/ 134 h 272"/>
              <a:gd name="T78" fmla="*/ 18 w 272"/>
              <a:gd name="T79" fmla="*/ 156 h 272"/>
              <a:gd name="T80" fmla="*/ 51 w 272"/>
              <a:gd name="T81" fmla="*/ 221 h 272"/>
              <a:gd name="T82" fmla="*/ 136 w 272"/>
              <a:gd name="T83" fmla="*/ 255 h 272"/>
              <a:gd name="T84" fmla="*/ 220 w 272"/>
              <a:gd name="T85" fmla="*/ 22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72">
                <a:moveTo>
                  <a:pt x="232" y="40"/>
                </a:moveTo>
                <a:cubicBezTo>
                  <a:pt x="257" y="66"/>
                  <a:pt x="272" y="100"/>
                  <a:pt x="272" y="136"/>
                </a:cubicBezTo>
                <a:cubicBezTo>
                  <a:pt x="272" y="173"/>
                  <a:pt x="257" y="207"/>
                  <a:pt x="232" y="233"/>
                </a:cubicBezTo>
                <a:cubicBezTo>
                  <a:pt x="206" y="258"/>
                  <a:pt x="172" y="272"/>
                  <a:pt x="136" y="272"/>
                </a:cubicBezTo>
                <a:cubicBezTo>
                  <a:pt x="99" y="272"/>
                  <a:pt x="65" y="258"/>
                  <a:pt x="39" y="233"/>
                </a:cubicBezTo>
                <a:cubicBezTo>
                  <a:pt x="14" y="207"/>
                  <a:pt x="0" y="173"/>
                  <a:pt x="0" y="136"/>
                </a:cubicBezTo>
                <a:cubicBezTo>
                  <a:pt x="0" y="100"/>
                  <a:pt x="14" y="66"/>
                  <a:pt x="39" y="40"/>
                </a:cubicBezTo>
                <a:cubicBezTo>
                  <a:pt x="65" y="15"/>
                  <a:pt x="99" y="0"/>
                  <a:pt x="136" y="0"/>
                </a:cubicBezTo>
                <a:cubicBezTo>
                  <a:pt x="172" y="0"/>
                  <a:pt x="206" y="15"/>
                  <a:pt x="232" y="40"/>
                </a:cubicBezTo>
                <a:close/>
                <a:moveTo>
                  <a:pt x="220" y="221"/>
                </a:moveTo>
                <a:cubicBezTo>
                  <a:pt x="236" y="204"/>
                  <a:pt x="248" y="183"/>
                  <a:pt x="252" y="160"/>
                </a:cubicBezTo>
                <a:cubicBezTo>
                  <a:pt x="249" y="166"/>
                  <a:pt x="245" y="167"/>
                  <a:pt x="243" y="156"/>
                </a:cubicBezTo>
                <a:cubicBezTo>
                  <a:pt x="241" y="136"/>
                  <a:pt x="223" y="149"/>
                  <a:pt x="212" y="142"/>
                </a:cubicBezTo>
                <a:cubicBezTo>
                  <a:pt x="200" y="150"/>
                  <a:pt x="174" y="127"/>
                  <a:pt x="179" y="153"/>
                </a:cubicBezTo>
                <a:cubicBezTo>
                  <a:pt x="185" y="165"/>
                  <a:pt x="216" y="137"/>
                  <a:pt x="201" y="162"/>
                </a:cubicBezTo>
                <a:cubicBezTo>
                  <a:pt x="191" y="179"/>
                  <a:pt x="165" y="218"/>
                  <a:pt x="169" y="238"/>
                </a:cubicBezTo>
                <a:cubicBezTo>
                  <a:pt x="169" y="267"/>
                  <a:pt x="139" y="244"/>
                  <a:pt x="129" y="234"/>
                </a:cubicBezTo>
                <a:cubicBezTo>
                  <a:pt x="122" y="215"/>
                  <a:pt x="126" y="181"/>
                  <a:pt x="108" y="172"/>
                </a:cubicBezTo>
                <a:cubicBezTo>
                  <a:pt x="88" y="171"/>
                  <a:pt x="71" y="169"/>
                  <a:pt x="63" y="147"/>
                </a:cubicBezTo>
                <a:cubicBezTo>
                  <a:pt x="59" y="131"/>
                  <a:pt x="68" y="107"/>
                  <a:pt x="85" y="104"/>
                </a:cubicBezTo>
                <a:cubicBezTo>
                  <a:pt x="110" y="88"/>
                  <a:pt x="119" y="122"/>
                  <a:pt x="142" y="123"/>
                </a:cubicBezTo>
                <a:cubicBezTo>
                  <a:pt x="150" y="115"/>
                  <a:pt x="169" y="113"/>
                  <a:pt x="171" y="104"/>
                </a:cubicBezTo>
                <a:cubicBezTo>
                  <a:pt x="156" y="101"/>
                  <a:pt x="191" y="91"/>
                  <a:pt x="170" y="85"/>
                </a:cubicBezTo>
                <a:cubicBezTo>
                  <a:pt x="158" y="87"/>
                  <a:pt x="151" y="97"/>
                  <a:pt x="157" y="106"/>
                </a:cubicBezTo>
                <a:cubicBezTo>
                  <a:pt x="134" y="112"/>
                  <a:pt x="134" y="74"/>
                  <a:pt x="112" y="86"/>
                </a:cubicBezTo>
                <a:cubicBezTo>
                  <a:pt x="112" y="105"/>
                  <a:pt x="77" y="92"/>
                  <a:pt x="100" y="88"/>
                </a:cubicBezTo>
                <a:cubicBezTo>
                  <a:pt x="108" y="85"/>
                  <a:pt x="87" y="75"/>
                  <a:pt x="99" y="76"/>
                </a:cubicBezTo>
                <a:cubicBezTo>
                  <a:pt x="104" y="76"/>
                  <a:pt x="123" y="69"/>
                  <a:pt x="118" y="65"/>
                </a:cubicBezTo>
                <a:cubicBezTo>
                  <a:pt x="128" y="59"/>
                  <a:pt x="137" y="81"/>
                  <a:pt x="147" y="65"/>
                </a:cubicBezTo>
                <a:cubicBezTo>
                  <a:pt x="155" y="52"/>
                  <a:pt x="144" y="50"/>
                  <a:pt x="135" y="56"/>
                </a:cubicBezTo>
                <a:cubicBezTo>
                  <a:pt x="130" y="50"/>
                  <a:pt x="144" y="38"/>
                  <a:pt x="157" y="32"/>
                </a:cubicBezTo>
                <a:cubicBezTo>
                  <a:pt x="161" y="31"/>
                  <a:pt x="165" y="30"/>
                  <a:pt x="168" y="30"/>
                </a:cubicBezTo>
                <a:cubicBezTo>
                  <a:pt x="174" y="37"/>
                  <a:pt x="186" y="39"/>
                  <a:pt x="187" y="29"/>
                </a:cubicBezTo>
                <a:cubicBezTo>
                  <a:pt x="171" y="21"/>
                  <a:pt x="154" y="17"/>
                  <a:pt x="136" y="17"/>
                </a:cubicBezTo>
                <a:cubicBezTo>
                  <a:pt x="110" y="17"/>
                  <a:pt x="85" y="26"/>
                  <a:pt x="65" y="41"/>
                </a:cubicBezTo>
                <a:cubicBezTo>
                  <a:pt x="70" y="43"/>
                  <a:pt x="73" y="47"/>
                  <a:pt x="68" y="51"/>
                </a:cubicBezTo>
                <a:cubicBezTo>
                  <a:pt x="64" y="63"/>
                  <a:pt x="47" y="79"/>
                  <a:pt x="32" y="77"/>
                </a:cubicBezTo>
                <a:cubicBezTo>
                  <a:pt x="25" y="90"/>
                  <a:pt x="20" y="104"/>
                  <a:pt x="18" y="120"/>
                </a:cubicBezTo>
                <a:cubicBezTo>
                  <a:pt x="30" y="124"/>
                  <a:pt x="33" y="132"/>
                  <a:pt x="30" y="134"/>
                </a:cubicBezTo>
                <a:cubicBezTo>
                  <a:pt x="24" y="140"/>
                  <a:pt x="20" y="147"/>
                  <a:pt x="18" y="156"/>
                </a:cubicBezTo>
                <a:cubicBezTo>
                  <a:pt x="22" y="180"/>
                  <a:pt x="34" y="203"/>
                  <a:pt x="51" y="221"/>
                </a:cubicBezTo>
                <a:cubicBezTo>
                  <a:pt x="74" y="243"/>
                  <a:pt x="104" y="255"/>
                  <a:pt x="136" y="255"/>
                </a:cubicBezTo>
                <a:cubicBezTo>
                  <a:pt x="167" y="255"/>
                  <a:pt x="197" y="243"/>
                  <a:pt x="220" y="22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115424F-34CA-4A79-8B0A-2AACA442A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868" y="1579702"/>
            <a:ext cx="8195532" cy="17077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如果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 Database Manager (WDM)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可用，请在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PC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的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Start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（开始）菜单中选择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&gt; waters_connect database Management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数据库管理）。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使用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WDM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管理员密码登录。</a:t>
            </a:r>
          </a:p>
          <a:p>
            <a:pPr lvl="1">
              <a:lnSpc>
                <a:spcPct val="100000"/>
              </a:lnSpc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缺省登录详细信息：</a:t>
            </a:r>
          </a:p>
          <a:p>
            <a:pPr lvl="2">
              <a:lnSpc>
                <a:spcPct val="100000"/>
              </a:lnSpc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用户	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administrator</a:t>
            </a:r>
          </a:p>
          <a:p>
            <a:pPr lvl="2">
              <a:lnSpc>
                <a:spcPct val="100000"/>
              </a:lnSpc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密码	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administrator</a:t>
            </a:r>
          </a:p>
          <a:p>
            <a:pPr marL="339725" lvl="2" indent="0">
              <a:lnSpc>
                <a:spcPct val="100000"/>
              </a:lnSpc>
              <a:buNone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选择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Manage Backups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（管理备份）图标。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单击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Backup Jobs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（备份作业）。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在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Backup Jobs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（备份作业）窗口中，确认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Status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（状态）列中的条目为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COMPLETED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（已完成）。</a:t>
            </a:r>
          </a:p>
          <a:p>
            <a:pPr>
              <a:lnSpc>
                <a:spcPct val="100000"/>
              </a:lnSpc>
            </a:pPr>
            <a:endParaRPr lang="zh-CN" altLang="en-US" sz="14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数据基本管理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数据库管理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15988-209D-409C-B70B-F4256B6D4336}"/>
              </a:ext>
            </a:extLst>
          </p:cNvPr>
          <p:cNvSpPr txBox="1"/>
          <p:nvPr/>
        </p:nvSpPr>
        <p:spPr>
          <a:xfrm>
            <a:off x="759626" y="941524"/>
            <a:ext cx="6197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上的日常维护</a:t>
            </a:r>
          </a:p>
        </p:txBody>
      </p:sp>
      <p:sp>
        <p:nvSpPr>
          <p:cNvPr id="28" name="Action Button: Return 2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68A9675-4FDA-425A-8BDB-CF77E0BA738B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8E5000-A1BA-40A8-AC49-7841F938EC7B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19D79B-DB0F-4D14-ABC3-3D7EBE134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30477"/>
            <a:ext cx="1075478" cy="632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D7DCB40-AC6E-74C7-93E7-D752CEBEB173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14C11B-315B-CEE0-FBF8-43FF51B38326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CFFF89-E3B9-31C2-A748-A5F068543652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2FE3F57-F449-8E46-5C10-120C80F657E9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0B48313-7692-66C4-DAC2-4EEB6E42D8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1C129CC-D566-BBC2-3C02-5C5C11BE4A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8750898-E42A-142B-E3EA-4FDAAD94D6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F8E99D6-B6DF-6EC8-D1C6-FCED5CDA5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519F462-1D5E-C351-1E98-E816978AF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4CCC47F-7DE0-85D4-3A46-F0AFC810D0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9985D6C-B6EC-2C8B-030B-9DEF5FA8C0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4665148-3C9D-CEEF-B9E5-89C78BAB68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2DE4DD0-EB2E-4E92-1008-1FBA7E54F0BF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7326B33-D112-3521-5D0D-2D42607D1343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9175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4">
            <a:extLst>
              <a:ext uri="{FF2B5EF4-FFF2-40B4-BE49-F238E27FC236}">
                <a16:creationId xmlns:a16="http://schemas.microsoft.com/office/drawing/2014/main" id="{EC85AE0A-D2DD-480F-B48D-548D37F6772D}"/>
              </a:ext>
            </a:extLst>
          </p:cNvPr>
          <p:cNvGrpSpPr/>
          <p:nvPr/>
        </p:nvGrpSpPr>
        <p:grpSpPr>
          <a:xfrm rot="20298125">
            <a:off x="2864333" y="-68131"/>
            <a:ext cx="3792113" cy="4935537"/>
            <a:chOff x="5550124" y="4954062"/>
            <a:chExt cx="347439" cy="45931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21" name="Freeform 1523">
              <a:extLst>
                <a:ext uri="{FF2B5EF4-FFF2-40B4-BE49-F238E27FC236}">
                  <a16:creationId xmlns:a16="http://schemas.microsoft.com/office/drawing/2014/main" id="{A3947B16-5EA4-4EB9-97E4-E68FAEA161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938" y="5106988"/>
              <a:ext cx="301625" cy="306387"/>
            </a:xfrm>
            <a:custGeom>
              <a:avLst/>
              <a:gdLst>
                <a:gd name="T0" fmla="*/ 51 w 266"/>
                <a:gd name="T1" fmla="*/ 26 h 270"/>
                <a:gd name="T2" fmla="*/ 69 w 266"/>
                <a:gd name="T3" fmla="*/ 35 h 270"/>
                <a:gd name="T4" fmla="*/ 108 w 266"/>
                <a:gd name="T5" fmla="*/ 18 h 270"/>
                <a:gd name="T6" fmla="*/ 113 w 266"/>
                <a:gd name="T7" fmla="*/ 3 h 270"/>
                <a:gd name="T8" fmla="*/ 118 w 266"/>
                <a:gd name="T9" fmla="*/ 0 h 270"/>
                <a:gd name="T10" fmla="*/ 147 w 266"/>
                <a:gd name="T11" fmla="*/ 0 h 270"/>
                <a:gd name="T12" fmla="*/ 152 w 266"/>
                <a:gd name="T13" fmla="*/ 4 h 270"/>
                <a:gd name="T14" fmla="*/ 158 w 266"/>
                <a:gd name="T15" fmla="*/ 21 h 270"/>
                <a:gd name="T16" fmla="*/ 194 w 266"/>
                <a:gd name="T17" fmla="*/ 36 h 270"/>
                <a:gd name="T18" fmla="*/ 210 w 266"/>
                <a:gd name="T19" fmla="*/ 28 h 270"/>
                <a:gd name="T20" fmla="*/ 217 w 266"/>
                <a:gd name="T21" fmla="*/ 29 h 270"/>
                <a:gd name="T22" fmla="*/ 237 w 266"/>
                <a:gd name="T23" fmla="*/ 50 h 270"/>
                <a:gd name="T24" fmla="*/ 238 w 266"/>
                <a:gd name="T25" fmla="*/ 55 h 270"/>
                <a:gd name="T26" fmla="*/ 231 w 266"/>
                <a:gd name="T27" fmla="*/ 70 h 270"/>
                <a:gd name="T28" fmla="*/ 247 w 266"/>
                <a:gd name="T29" fmla="*/ 110 h 270"/>
                <a:gd name="T30" fmla="*/ 262 w 266"/>
                <a:gd name="T31" fmla="*/ 115 h 270"/>
                <a:gd name="T32" fmla="*/ 266 w 266"/>
                <a:gd name="T33" fmla="*/ 121 h 270"/>
                <a:gd name="T34" fmla="*/ 266 w 266"/>
                <a:gd name="T35" fmla="*/ 148 h 270"/>
                <a:gd name="T36" fmla="*/ 261 w 266"/>
                <a:gd name="T37" fmla="*/ 155 h 270"/>
                <a:gd name="T38" fmla="*/ 244 w 266"/>
                <a:gd name="T39" fmla="*/ 161 h 270"/>
                <a:gd name="T40" fmla="*/ 230 w 266"/>
                <a:gd name="T41" fmla="*/ 196 h 270"/>
                <a:gd name="T42" fmla="*/ 239 w 266"/>
                <a:gd name="T43" fmla="*/ 217 h 270"/>
                <a:gd name="T44" fmla="*/ 216 w 266"/>
                <a:gd name="T45" fmla="*/ 241 h 270"/>
                <a:gd name="T46" fmla="*/ 211 w 266"/>
                <a:gd name="T47" fmla="*/ 241 h 270"/>
                <a:gd name="T48" fmla="*/ 195 w 266"/>
                <a:gd name="T49" fmla="*/ 234 h 270"/>
                <a:gd name="T50" fmla="*/ 158 w 266"/>
                <a:gd name="T51" fmla="*/ 249 h 270"/>
                <a:gd name="T52" fmla="*/ 152 w 266"/>
                <a:gd name="T53" fmla="*/ 266 h 270"/>
                <a:gd name="T54" fmla="*/ 147 w 266"/>
                <a:gd name="T55" fmla="*/ 269 h 270"/>
                <a:gd name="T56" fmla="*/ 118 w 266"/>
                <a:gd name="T57" fmla="*/ 269 h 270"/>
                <a:gd name="T58" fmla="*/ 114 w 266"/>
                <a:gd name="T59" fmla="*/ 266 h 270"/>
                <a:gd name="T60" fmla="*/ 108 w 266"/>
                <a:gd name="T61" fmla="*/ 251 h 270"/>
                <a:gd name="T62" fmla="*/ 70 w 266"/>
                <a:gd name="T63" fmla="*/ 234 h 270"/>
                <a:gd name="T64" fmla="*/ 54 w 266"/>
                <a:gd name="T65" fmla="*/ 241 h 270"/>
                <a:gd name="T66" fmla="*/ 49 w 266"/>
                <a:gd name="T67" fmla="*/ 241 h 270"/>
                <a:gd name="T68" fmla="*/ 28 w 266"/>
                <a:gd name="T69" fmla="*/ 220 h 270"/>
                <a:gd name="T70" fmla="*/ 28 w 266"/>
                <a:gd name="T71" fmla="*/ 214 h 270"/>
                <a:gd name="T72" fmla="*/ 36 w 266"/>
                <a:gd name="T73" fmla="*/ 196 h 270"/>
                <a:gd name="T74" fmla="*/ 22 w 266"/>
                <a:gd name="T75" fmla="*/ 161 h 270"/>
                <a:gd name="T76" fmla="*/ 3 w 266"/>
                <a:gd name="T77" fmla="*/ 154 h 270"/>
                <a:gd name="T78" fmla="*/ 0 w 266"/>
                <a:gd name="T79" fmla="*/ 149 h 270"/>
                <a:gd name="T80" fmla="*/ 0 w 266"/>
                <a:gd name="T81" fmla="*/ 120 h 270"/>
                <a:gd name="T82" fmla="*/ 3 w 266"/>
                <a:gd name="T83" fmla="*/ 115 h 270"/>
                <a:gd name="T84" fmla="*/ 19 w 266"/>
                <a:gd name="T85" fmla="*/ 109 h 270"/>
                <a:gd name="T86" fmla="*/ 34 w 266"/>
                <a:gd name="T87" fmla="*/ 70 h 270"/>
                <a:gd name="T88" fmla="*/ 28 w 266"/>
                <a:gd name="T89" fmla="*/ 55 h 270"/>
                <a:gd name="T90" fmla="*/ 28 w 266"/>
                <a:gd name="T91" fmla="*/ 50 h 270"/>
                <a:gd name="T92" fmla="*/ 51 w 266"/>
                <a:gd name="T93" fmla="*/ 26 h 270"/>
                <a:gd name="T94" fmla="*/ 181 w 266"/>
                <a:gd name="T95" fmla="*/ 135 h 270"/>
                <a:gd name="T96" fmla="*/ 133 w 266"/>
                <a:gd name="T97" fmla="*/ 85 h 270"/>
                <a:gd name="T98" fmla="*/ 84 w 266"/>
                <a:gd name="T99" fmla="*/ 135 h 270"/>
                <a:gd name="T100" fmla="*/ 133 w 266"/>
                <a:gd name="T101" fmla="*/ 184 h 270"/>
                <a:gd name="T102" fmla="*/ 181 w 266"/>
                <a:gd name="T103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6" h="270">
                  <a:moveTo>
                    <a:pt x="51" y="26"/>
                  </a:moveTo>
                  <a:cubicBezTo>
                    <a:pt x="57" y="29"/>
                    <a:pt x="63" y="32"/>
                    <a:pt x="69" y="35"/>
                  </a:cubicBezTo>
                  <a:cubicBezTo>
                    <a:pt x="86" y="43"/>
                    <a:pt x="102" y="36"/>
                    <a:pt x="108" y="18"/>
                  </a:cubicBezTo>
                  <a:cubicBezTo>
                    <a:pt x="110" y="13"/>
                    <a:pt x="112" y="8"/>
                    <a:pt x="113" y="3"/>
                  </a:cubicBezTo>
                  <a:cubicBezTo>
                    <a:pt x="114" y="1"/>
                    <a:pt x="116" y="0"/>
                    <a:pt x="118" y="0"/>
                  </a:cubicBezTo>
                  <a:cubicBezTo>
                    <a:pt x="128" y="0"/>
                    <a:pt x="137" y="0"/>
                    <a:pt x="147" y="0"/>
                  </a:cubicBezTo>
                  <a:cubicBezTo>
                    <a:pt x="150" y="0"/>
                    <a:pt x="151" y="1"/>
                    <a:pt x="152" y="4"/>
                  </a:cubicBezTo>
                  <a:cubicBezTo>
                    <a:pt x="154" y="10"/>
                    <a:pt x="156" y="16"/>
                    <a:pt x="158" y="21"/>
                  </a:cubicBezTo>
                  <a:cubicBezTo>
                    <a:pt x="165" y="35"/>
                    <a:pt x="179" y="42"/>
                    <a:pt x="194" y="36"/>
                  </a:cubicBezTo>
                  <a:cubicBezTo>
                    <a:pt x="199" y="34"/>
                    <a:pt x="205" y="31"/>
                    <a:pt x="210" y="28"/>
                  </a:cubicBezTo>
                  <a:cubicBezTo>
                    <a:pt x="213" y="27"/>
                    <a:pt x="214" y="27"/>
                    <a:pt x="217" y="29"/>
                  </a:cubicBezTo>
                  <a:cubicBezTo>
                    <a:pt x="223" y="36"/>
                    <a:pt x="230" y="43"/>
                    <a:pt x="237" y="50"/>
                  </a:cubicBezTo>
                  <a:cubicBezTo>
                    <a:pt x="239" y="52"/>
                    <a:pt x="239" y="53"/>
                    <a:pt x="238" y="55"/>
                  </a:cubicBezTo>
                  <a:cubicBezTo>
                    <a:pt x="236" y="60"/>
                    <a:pt x="233" y="65"/>
                    <a:pt x="231" y="70"/>
                  </a:cubicBezTo>
                  <a:cubicBezTo>
                    <a:pt x="223" y="87"/>
                    <a:pt x="230" y="103"/>
                    <a:pt x="247" y="110"/>
                  </a:cubicBezTo>
                  <a:cubicBezTo>
                    <a:pt x="252" y="112"/>
                    <a:pt x="257" y="114"/>
                    <a:pt x="262" y="115"/>
                  </a:cubicBezTo>
                  <a:cubicBezTo>
                    <a:pt x="265" y="116"/>
                    <a:pt x="266" y="118"/>
                    <a:pt x="266" y="121"/>
                  </a:cubicBezTo>
                  <a:cubicBezTo>
                    <a:pt x="265" y="130"/>
                    <a:pt x="265" y="139"/>
                    <a:pt x="266" y="148"/>
                  </a:cubicBezTo>
                  <a:cubicBezTo>
                    <a:pt x="266" y="152"/>
                    <a:pt x="264" y="154"/>
                    <a:pt x="261" y="155"/>
                  </a:cubicBezTo>
                  <a:cubicBezTo>
                    <a:pt x="255" y="156"/>
                    <a:pt x="250" y="158"/>
                    <a:pt x="244" y="161"/>
                  </a:cubicBezTo>
                  <a:cubicBezTo>
                    <a:pt x="231" y="167"/>
                    <a:pt x="224" y="182"/>
                    <a:pt x="230" y="196"/>
                  </a:cubicBezTo>
                  <a:cubicBezTo>
                    <a:pt x="232" y="203"/>
                    <a:pt x="236" y="210"/>
                    <a:pt x="239" y="217"/>
                  </a:cubicBezTo>
                  <a:cubicBezTo>
                    <a:pt x="231" y="225"/>
                    <a:pt x="224" y="233"/>
                    <a:pt x="216" y="241"/>
                  </a:cubicBezTo>
                  <a:cubicBezTo>
                    <a:pt x="215" y="242"/>
                    <a:pt x="212" y="242"/>
                    <a:pt x="211" y="241"/>
                  </a:cubicBezTo>
                  <a:cubicBezTo>
                    <a:pt x="206" y="239"/>
                    <a:pt x="200" y="236"/>
                    <a:pt x="195" y="234"/>
                  </a:cubicBezTo>
                  <a:cubicBezTo>
                    <a:pt x="180" y="228"/>
                    <a:pt x="165" y="234"/>
                    <a:pt x="158" y="249"/>
                  </a:cubicBezTo>
                  <a:cubicBezTo>
                    <a:pt x="156" y="254"/>
                    <a:pt x="154" y="261"/>
                    <a:pt x="152" y="266"/>
                  </a:cubicBezTo>
                  <a:cubicBezTo>
                    <a:pt x="151" y="268"/>
                    <a:pt x="149" y="269"/>
                    <a:pt x="147" y="269"/>
                  </a:cubicBezTo>
                  <a:cubicBezTo>
                    <a:pt x="137" y="270"/>
                    <a:pt x="128" y="270"/>
                    <a:pt x="118" y="269"/>
                  </a:cubicBezTo>
                  <a:cubicBezTo>
                    <a:pt x="116" y="269"/>
                    <a:pt x="114" y="268"/>
                    <a:pt x="114" y="266"/>
                  </a:cubicBezTo>
                  <a:cubicBezTo>
                    <a:pt x="112" y="261"/>
                    <a:pt x="110" y="256"/>
                    <a:pt x="108" y="251"/>
                  </a:cubicBezTo>
                  <a:cubicBezTo>
                    <a:pt x="102" y="234"/>
                    <a:pt x="86" y="227"/>
                    <a:pt x="70" y="234"/>
                  </a:cubicBezTo>
                  <a:cubicBezTo>
                    <a:pt x="65" y="236"/>
                    <a:pt x="59" y="239"/>
                    <a:pt x="54" y="241"/>
                  </a:cubicBezTo>
                  <a:cubicBezTo>
                    <a:pt x="53" y="242"/>
                    <a:pt x="50" y="242"/>
                    <a:pt x="49" y="241"/>
                  </a:cubicBezTo>
                  <a:cubicBezTo>
                    <a:pt x="42" y="234"/>
                    <a:pt x="35" y="227"/>
                    <a:pt x="28" y="220"/>
                  </a:cubicBezTo>
                  <a:cubicBezTo>
                    <a:pt x="26" y="218"/>
                    <a:pt x="26" y="216"/>
                    <a:pt x="28" y="214"/>
                  </a:cubicBezTo>
                  <a:cubicBezTo>
                    <a:pt x="30" y="208"/>
                    <a:pt x="33" y="202"/>
                    <a:pt x="36" y="196"/>
                  </a:cubicBezTo>
                  <a:cubicBezTo>
                    <a:pt x="41" y="182"/>
                    <a:pt x="35" y="167"/>
                    <a:pt x="22" y="161"/>
                  </a:cubicBezTo>
                  <a:cubicBezTo>
                    <a:pt x="16" y="158"/>
                    <a:pt x="9" y="156"/>
                    <a:pt x="3" y="154"/>
                  </a:cubicBezTo>
                  <a:cubicBezTo>
                    <a:pt x="1" y="153"/>
                    <a:pt x="0" y="152"/>
                    <a:pt x="0" y="149"/>
                  </a:cubicBezTo>
                  <a:cubicBezTo>
                    <a:pt x="0" y="139"/>
                    <a:pt x="0" y="130"/>
                    <a:pt x="0" y="120"/>
                  </a:cubicBezTo>
                  <a:cubicBezTo>
                    <a:pt x="0" y="117"/>
                    <a:pt x="0" y="116"/>
                    <a:pt x="3" y="115"/>
                  </a:cubicBezTo>
                  <a:cubicBezTo>
                    <a:pt x="8" y="113"/>
                    <a:pt x="14" y="112"/>
                    <a:pt x="19" y="109"/>
                  </a:cubicBezTo>
                  <a:cubicBezTo>
                    <a:pt x="35" y="103"/>
                    <a:pt x="42" y="86"/>
                    <a:pt x="34" y="70"/>
                  </a:cubicBezTo>
                  <a:cubicBezTo>
                    <a:pt x="32" y="65"/>
                    <a:pt x="30" y="60"/>
                    <a:pt x="28" y="55"/>
                  </a:cubicBezTo>
                  <a:cubicBezTo>
                    <a:pt x="27" y="54"/>
                    <a:pt x="27" y="51"/>
                    <a:pt x="28" y="50"/>
                  </a:cubicBezTo>
                  <a:cubicBezTo>
                    <a:pt x="36" y="42"/>
                    <a:pt x="43" y="34"/>
                    <a:pt x="51" y="26"/>
                  </a:cubicBezTo>
                  <a:close/>
                  <a:moveTo>
                    <a:pt x="181" y="135"/>
                  </a:moveTo>
                  <a:cubicBezTo>
                    <a:pt x="181" y="107"/>
                    <a:pt x="160" y="85"/>
                    <a:pt x="133" y="85"/>
                  </a:cubicBezTo>
                  <a:cubicBezTo>
                    <a:pt x="106" y="85"/>
                    <a:pt x="84" y="107"/>
                    <a:pt x="84" y="135"/>
                  </a:cubicBezTo>
                  <a:cubicBezTo>
                    <a:pt x="84" y="162"/>
                    <a:pt x="106" y="185"/>
                    <a:pt x="133" y="184"/>
                  </a:cubicBezTo>
                  <a:cubicBezTo>
                    <a:pt x="160" y="184"/>
                    <a:pt x="181" y="162"/>
                    <a:pt x="181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22" name="Freeform 1524">
              <a:extLst>
                <a:ext uri="{FF2B5EF4-FFF2-40B4-BE49-F238E27FC236}">
                  <a16:creationId xmlns:a16="http://schemas.microsoft.com/office/drawing/2014/main" id="{C0F7E65F-7954-49DC-A913-C72676B313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0124" y="4954062"/>
              <a:ext cx="160338" cy="163512"/>
            </a:xfrm>
            <a:custGeom>
              <a:avLst/>
              <a:gdLst>
                <a:gd name="T0" fmla="*/ 127 w 141"/>
                <a:gd name="T1" fmla="*/ 28 h 144"/>
                <a:gd name="T2" fmla="*/ 124 w 141"/>
                <a:gd name="T3" fmla="*/ 36 h 144"/>
                <a:gd name="T4" fmla="*/ 133 w 141"/>
                <a:gd name="T5" fmla="*/ 59 h 144"/>
                <a:gd name="T6" fmla="*/ 141 w 141"/>
                <a:gd name="T7" fmla="*/ 71 h 144"/>
                <a:gd name="T8" fmla="*/ 132 w 141"/>
                <a:gd name="T9" fmla="*/ 85 h 144"/>
                <a:gd name="T10" fmla="*/ 124 w 141"/>
                <a:gd name="T11" fmla="*/ 107 h 144"/>
                <a:gd name="T12" fmla="*/ 121 w 141"/>
                <a:gd name="T13" fmla="*/ 123 h 144"/>
                <a:gd name="T14" fmla="*/ 106 w 141"/>
                <a:gd name="T15" fmla="*/ 125 h 144"/>
                <a:gd name="T16" fmla="*/ 84 w 141"/>
                <a:gd name="T17" fmla="*/ 135 h 144"/>
                <a:gd name="T18" fmla="*/ 71 w 141"/>
                <a:gd name="T19" fmla="*/ 144 h 144"/>
                <a:gd name="T20" fmla="*/ 58 w 141"/>
                <a:gd name="T21" fmla="*/ 135 h 144"/>
                <a:gd name="T22" fmla="*/ 36 w 141"/>
                <a:gd name="T23" fmla="*/ 126 h 144"/>
                <a:gd name="T24" fmla="*/ 21 w 141"/>
                <a:gd name="T25" fmla="*/ 123 h 144"/>
                <a:gd name="T26" fmla="*/ 18 w 141"/>
                <a:gd name="T27" fmla="*/ 107 h 144"/>
                <a:gd name="T28" fmla="*/ 9 w 141"/>
                <a:gd name="T29" fmla="*/ 85 h 144"/>
                <a:gd name="T30" fmla="*/ 0 w 141"/>
                <a:gd name="T31" fmla="*/ 71 h 144"/>
                <a:gd name="T32" fmla="*/ 8 w 141"/>
                <a:gd name="T33" fmla="*/ 60 h 144"/>
                <a:gd name="T34" fmla="*/ 18 w 141"/>
                <a:gd name="T35" fmla="*/ 36 h 144"/>
                <a:gd name="T36" fmla="*/ 20 w 141"/>
                <a:gd name="T37" fmla="*/ 22 h 144"/>
                <a:gd name="T38" fmla="*/ 37 w 141"/>
                <a:gd name="T39" fmla="*/ 19 h 144"/>
                <a:gd name="T40" fmla="*/ 58 w 141"/>
                <a:gd name="T41" fmla="*/ 10 h 144"/>
                <a:gd name="T42" fmla="*/ 73 w 141"/>
                <a:gd name="T43" fmla="*/ 0 h 144"/>
                <a:gd name="T44" fmla="*/ 78 w 141"/>
                <a:gd name="T45" fmla="*/ 0 h 144"/>
                <a:gd name="T46" fmla="*/ 81 w 141"/>
                <a:gd name="T47" fmla="*/ 3 h 144"/>
                <a:gd name="T48" fmla="*/ 84 w 141"/>
                <a:gd name="T49" fmla="*/ 11 h 144"/>
                <a:gd name="T50" fmla="*/ 104 w 141"/>
                <a:gd name="T51" fmla="*/ 19 h 144"/>
                <a:gd name="T52" fmla="*/ 123 w 141"/>
                <a:gd name="T53" fmla="*/ 23 h 144"/>
                <a:gd name="T54" fmla="*/ 127 w 141"/>
                <a:gd name="T55" fmla="*/ 28 h 144"/>
                <a:gd name="T56" fmla="*/ 97 w 141"/>
                <a:gd name="T57" fmla="*/ 72 h 144"/>
                <a:gd name="T58" fmla="*/ 71 w 141"/>
                <a:gd name="T59" fmla="*/ 46 h 144"/>
                <a:gd name="T60" fmla="*/ 45 w 141"/>
                <a:gd name="T61" fmla="*/ 72 h 144"/>
                <a:gd name="T62" fmla="*/ 71 w 141"/>
                <a:gd name="T63" fmla="*/ 98 h 144"/>
                <a:gd name="T64" fmla="*/ 97 w 141"/>
                <a:gd name="T65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44">
                  <a:moveTo>
                    <a:pt x="127" y="28"/>
                  </a:moveTo>
                  <a:cubicBezTo>
                    <a:pt x="126" y="31"/>
                    <a:pt x="125" y="34"/>
                    <a:pt x="124" y="36"/>
                  </a:cubicBezTo>
                  <a:cubicBezTo>
                    <a:pt x="119" y="47"/>
                    <a:pt x="122" y="55"/>
                    <a:pt x="133" y="59"/>
                  </a:cubicBezTo>
                  <a:cubicBezTo>
                    <a:pt x="141" y="62"/>
                    <a:pt x="141" y="62"/>
                    <a:pt x="141" y="71"/>
                  </a:cubicBezTo>
                  <a:cubicBezTo>
                    <a:pt x="141" y="81"/>
                    <a:pt x="141" y="81"/>
                    <a:pt x="132" y="85"/>
                  </a:cubicBezTo>
                  <a:cubicBezTo>
                    <a:pt x="122" y="89"/>
                    <a:pt x="119" y="97"/>
                    <a:pt x="124" y="107"/>
                  </a:cubicBezTo>
                  <a:cubicBezTo>
                    <a:pt x="128" y="116"/>
                    <a:pt x="128" y="116"/>
                    <a:pt x="121" y="123"/>
                  </a:cubicBezTo>
                  <a:cubicBezTo>
                    <a:pt x="114" y="129"/>
                    <a:pt x="114" y="129"/>
                    <a:pt x="106" y="125"/>
                  </a:cubicBezTo>
                  <a:cubicBezTo>
                    <a:pt x="96" y="121"/>
                    <a:pt x="87" y="124"/>
                    <a:pt x="84" y="135"/>
                  </a:cubicBezTo>
                  <a:cubicBezTo>
                    <a:pt x="80" y="144"/>
                    <a:pt x="80" y="144"/>
                    <a:pt x="71" y="144"/>
                  </a:cubicBezTo>
                  <a:cubicBezTo>
                    <a:pt x="61" y="144"/>
                    <a:pt x="61" y="144"/>
                    <a:pt x="58" y="135"/>
                  </a:cubicBezTo>
                  <a:cubicBezTo>
                    <a:pt x="54" y="124"/>
                    <a:pt x="46" y="121"/>
                    <a:pt x="36" y="126"/>
                  </a:cubicBezTo>
                  <a:cubicBezTo>
                    <a:pt x="28" y="129"/>
                    <a:pt x="28" y="129"/>
                    <a:pt x="21" y="123"/>
                  </a:cubicBezTo>
                  <a:cubicBezTo>
                    <a:pt x="14" y="116"/>
                    <a:pt x="14" y="116"/>
                    <a:pt x="18" y="107"/>
                  </a:cubicBezTo>
                  <a:cubicBezTo>
                    <a:pt x="23" y="97"/>
                    <a:pt x="19" y="89"/>
                    <a:pt x="9" y="85"/>
                  </a:cubicBezTo>
                  <a:cubicBezTo>
                    <a:pt x="0" y="81"/>
                    <a:pt x="0" y="81"/>
                    <a:pt x="0" y="71"/>
                  </a:cubicBezTo>
                  <a:cubicBezTo>
                    <a:pt x="0" y="62"/>
                    <a:pt x="0" y="62"/>
                    <a:pt x="8" y="60"/>
                  </a:cubicBezTo>
                  <a:cubicBezTo>
                    <a:pt x="20" y="55"/>
                    <a:pt x="23" y="47"/>
                    <a:pt x="18" y="36"/>
                  </a:cubicBezTo>
                  <a:cubicBezTo>
                    <a:pt x="14" y="28"/>
                    <a:pt x="14" y="28"/>
                    <a:pt x="20" y="22"/>
                  </a:cubicBezTo>
                  <a:cubicBezTo>
                    <a:pt x="27" y="15"/>
                    <a:pt x="27" y="15"/>
                    <a:pt x="37" y="19"/>
                  </a:cubicBezTo>
                  <a:cubicBezTo>
                    <a:pt x="46" y="23"/>
                    <a:pt x="54" y="20"/>
                    <a:pt x="58" y="10"/>
                  </a:cubicBezTo>
                  <a:cubicBezTo>
                    <a:pt x="62" y="0"/>
                    <a:pt x="62" y="0"/>
                    <a:pt x="73" y="0"/>
                  </a:cubicBezTo>
                  <a:cubicBezTo>
                    <a:pt x="74" y="0"/>
                    <a:pt x="76" y="0"/>
                    <a:pt x="78" y="0"/>
                  </a:cubicBezTo>
                  <a:cubicBezTo>
                    <a:pt x="79" y="1"/>
                    <a:pt x="81" y="2"/>
                    <a:pt x="81" y="3"/>
                  </a:cubicBezTo>
                  <a:cubicBezTo>
                    <a:pt x="83" y="6"/>
                    <a:pt x="83" y="8"/>
                    <a:pt x="84" y="11"/>
                  </a:cubicBezTo>
                  <a:cubicBezTo>
                    <a:pt x="88" y="19"/>
                    <a:pt x="96" y="24"/>
                    <a:pt x="104" y="19"/>
                  </a:cubicBezTo>
                  <a:cubicBezTo>
                    <a:pt x="112" y="14"/>
                    <a:pt x="118" y="16"/>
                    <a:pt x="123" y="23"/>
                  </a:cubicBezTo>
                  <a:cubicBezTo>
                    <a:pt x="124" y="25"/>
                    <a:pt x="126" y="27"/>
                    <a:pt x="127" y="28"/>
                  </a:cubicBezTo>
                  <a:close/>
                  <a:moveTo>
                    <a:pt x="97" y="72"/>
                  </a:moveTo>
                  <a:cubicBezTo>
                    <a:pt x="97" y="58"/>
                    <a:pt x="85" y="46"/>
                    <a:pt x="71" y="46"/>
                  </a:cubicBezTo>
                  <a:cubicBezTo>
                    <a:pt x="57" y="46"/>
                    <a:pt x="45" y="58"/>
                    <a:pt x="45" y="72"/>
                  </a:cubicBezTo>
                  <a:cubicBezTo>
                    <a:pt x="45" y="87"/>
                    <a:pt x="57" y="98"/>
                    <a:pt x="71" y="98"/>
                  </a:cubicBezTo>
                  <a:cubicBezTo>
                    <a:pt x="85" y="98"/>
                    <a:pt x="97" y="86"/>
                    <a:pt x="9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AD81F-5691-486D-B284-0C31EE36E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63" y="1007181"/>
            <a:ext cx="8880473" cy="3828738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质谱检测器</a:t>
            </a:r>
          </a:p>
          <a:p>
            <a:endParaRPr lang="zh-CN" altLang="en-US" sz="1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lvl="1"/>
            <a:r>
              <a:rPr lang="en-US" altLang="zh-CN" dirty="0" err="1">
                <a:latin typeface="Arial" panose="020B0604020202020204" pitchFamily="34" charset="0"/>
                <a:ea typeface="Source Han Sans CN Regular" panose="020B0500000000000000" pitchFamily="34" charset="-128"/>
              </a:rPr>
              <a:t>Xevo</a:t>
            </a:r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 G3 QTof</a:t>
            </a:r>
          </a:p>
          <a:p>
            <a:pPr lvl="2"/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识别 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MS 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仪器的以下硬件组件并说明其作用。</a:t>
            </a:r>
          </a:p>
          <a:p>
            <a:pPr lvl="3"/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外部初级泵</a:t>
            </a:r>
          </a:p>
          <a:p>
            <a:pPr lvl="3"/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废液收集瓶</a:t>
            </a:r>
          </a:p>
          <a:p>
            <a:pPr lvl="3"/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（使用 </a:t>
            </a:r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OMG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示意图）源、四极杆、碰撞室、飞行时间检测器、真空系统、电子设备</a:t>
            </a:r>
          </a:p>
          <a:p>
            <a:pPr lvl="3"/>
            <a:endParaRPr lang="zh-CN" altLang="en-US" sz="4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lvl="2"/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找到并访问相关概述和维护指南。</a:t>
            </a:r>
          </a:p>
          <a:p>
            <a:pPr lvl="3"/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浏览“安全标志”部分。</a:t>
            </a:r>
          </a:p>
          <a:p>
            <a:pPr lvl="3"/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显示 </a:t>
            </a:r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系统内溶剂和样品的物理流路。</a:t>
            </a:r>
          </a:p>
          <a:p>
            <a:pPr lvl="4"/>
            <a:r>
              <a:rPr lang="zh-CN" altLang="en-US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从溶剂管理器模块的溶剂管路一直延伸至 </a:t>
            </a:r>
            <a:r>
              <a:rPr lang="en-US" altLang="zh-CN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MS </a:t>
            </a:r>
            <a:r>
              <a:rPr lang="zh-CN" altLang="en-US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仪器的废液管路。</a:t>
            </a:r>
          </a:p>
          <a:p>
            <a:pPr lvl="3"/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浏览常规维护*工作流程：</a:t>
            </a:r>
          </a:p>
          <a:p>
            <a:pPr lvl="4"/>
            <a:r>
              <a:rPr lang="zh-CN" altLang="en-US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拆卸</a:t>
            </a:r>
            <a:r>
              <a:rPr lang="en-US" altLang="zh-CN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/</a:t>
            </a:r>
            <a:r>
              <a:rPr lang="zh-CN" altLang="en-US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安装所购买的源选件</a:t>
            </a:r>
          </a:p>
          <a:p>
            <a:pPr lvl="4"/>
            <a:r>
              <a:rPr lang="zh-CN" altLang="en-US" sz="11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3"/>
              </a:rPr>
              <a:t>拆卸</a:t>
            </a:r>
            <a:r>
              <a:rPr lang="en-US" altLang="zh-CN" sz="11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3"/>
              </a:rPr>
              <a:t>/</a:t>
            </a:r>
            <a:r>
              <a:rPr lang="zh-CN" altLang="en-US" sz="11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3"/>
              </a:rPr>
              <a:t>安装 </a:t>
            </a:r>
            <a:r>
              <a:rPr lang="en-US" altLang="zh-CN" sz="11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3"/>
              </a:rPr>
              <a:t>ESI/APCI </a:t>
            </a:r>
            <a:r>
              <a:rPr lang="zh-CN" altLang="en-US" sz="11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3"/>
              </a:rPr>
              <a:t>喷头和毛细管</a:t>
            </a:r>
          </a:p>
          <a:p>
            <a:pPr lvl="4"/>
            <a:r>
              <a:rPr lang="zh-CN" altLang="en-US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定期清洁样品锥孔、离子源（仅限 </a:t>
            </a:r>
            <a:r>
              <a:rPr lang="en-US" altLang="zh-CN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OMG</a:t>
            </a:r>
            <a:r>
              <a:rPr lang="zh-CN" altLang="en-US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）和 </a:t>
            </a:r>
            <a:r>
              <a:rPr lang="en-US" altLang="zh-CN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StepWave </a:t>
            </a:r>
            <a:r>
              <a:rPr lang="zh-CN" altLang="en-US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装置（仅限 </a:t>
            </a:r>
            <a:r>
              <a:rPr lang="en-US" altLang="zh-CN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OMG</a:t>
            </a:r>
            <a:r>
              <a:rPr lang="zh-CN" altLang="en-US" sz="11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</a:t>
            </a:r>
          </a:p>
          <a:p>
            <a:pPr lvl="3"/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展示基本故障排除章节并介绍 </a:t>
            </a:r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（沃特世）知识数据库。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硬件系统概述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MS 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模块信息</a:t>
            </a:r>
          </a:p>
        </p:txBody>
      </p:sp>
      <p:sp>
        <p:nvSpPr>
          <p:cNvPr id="37" name="Action Button: Return 3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7B961F30-1F7B-4E3D-992A-AF6DDD66623E}"/>
              </a:ext>
            </a:extLst>
          </p:cNvPr>
          <p:cNvSpPr/>
          <p:nvPr/>
        </p:nvSpPr>
        <p:spPr>
          <a:xfrm>
            <a:off x="131762" y="4590315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241433-2B32-4066-A792-1E35E83B66E6}"/>
              </a:ext>
            </a:extLst>
          </p:cNvPr>
          <p:cNvSpPr txBox="1"/>
          <p:nvPr/>
        </p:nvSpPr>
        <p:spPr>
          <a:xfrm>
            <a:off x="426098" y="4640491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4" action="ppaction://hlinksldjump"/>
              </a:rPr>
              <a:t>返回主页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C8437AA-4F63-48C9-8F49-FD716C714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262" y="221424"/>
            <a:ext cx="1075478" cy="63252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564BDE-18C0-B4AB-E30F-147225DB1A06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AF10A8-A514-CC57-78F5-0BCD2616447D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D32162-59BE-6B87-C925-A2448A7B70CE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D64FA-28F3-30FE-651B-4B238AA07C81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69F0C98-99B8-543C-3496-93CC8BACB1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C24FD58-A0D8-659B-3BE9-69C5802B2A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D94F43C-20E2-C48F-7D03-1E54B50B81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5E6C0C9-120C-95AB-BE0E-A70F65B3EE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CA151A-A6F5-D12C-FF57-E720AAC445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958E4D2-F33B-09C4-5423-602F42D98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B933004-582E-E353-C039-F7F3A56B0B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F3621B3-6657-0FD3-5CA9-0B01023B5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C5C6A5F-9C8D-74BB-F60C-D7C62BDC22D8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10872F3-BF49-B508-ACEF-9B7BDCE81D08}"/>
                  </a:ext>
                </a:extLst>
              </p:cNvPr>
              <p:cNvCxnSpPr>
                <a:stCxn id="17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691691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0">
            <a:extLst>
              <a:ext uri="{FF2B5EF4-FFF2-40B4-BE49-F238E27FC236}">
                <a16:creationId xmlns:a16="http://schemas.microsoft.com/office/drawing/2014/main" id="{81E7F455-F5C4-40FD-BB68-220DAAF9FD2B}"/>
              </a:ext>
            </a:extLst>
          </p:cNvPr>
          <p:cNvSpPr>
            <a:spLocks noEditPoints="1"/>
          </p:cNvSpPr>
          <p:nvPr/>
        </p:nvSpPr>
        <p:spPr bwMode="gray">
          <a:xfrm>
            <a:off x="1960857" y="287938"/>
            <a:ext cx="5133329" cy="4645454"/>
          </a:xfrm>
          <a:custGeom>
            <a:avLst/>
            <a:gdLst>
              <a:gd name="T0" fmla="*/ 232 w 272"/>
              <a:gd name="T1" fmla="*/ 40 h 272"/>
              <a:gd name="T2" fmla="*/ 272 w 272"/>
              <a:gd name="T3" fmla="*/ 136 h 272"/>
              <a:gd name="T4" fmla="*/ 232 w 272"/>
              <a:gd name="T5" fmla="*/ 233 h 272"/>
              <a:gd name="T6" fmla="*/ 136 w 272"/>
              <a:gd name="T7" fmla="*/ 272 h 272"/>
              <a:gd name="T8" fmla="*/ 39 w 272"/>
              <a:gd name="T9" fmla="*/ 233 h 272"/>
              <a:gd name="T10" fmla="*/ 0 w 272"/>
              <a:gd name="T11" fmla="*/ 136 h 272"/>
              <a:gd name="T12" fmla="*/ 39 w 272"/>
              <a:gd name="T13" fmla="*/ 40 h 272"/>
              <a:gd name="T14" fmla="*/ 136 w 272"/>
              <a:gd name="T15" fmla="*/ 0 h 272"/>
              <a:gd name="T16" fmla="*/ 232 w 272"/>
              <a:gd name="T17" fmla="*/ 40 h 272"/>
              <a:gd name="T18" fmla="*/ 220 w 272"/>
              <a:gd name="T19" fmla="*/ 221 h 272"/>
              <a:gd name="T20" fmla="*/ 252 w 272"/>
              <a:gd name="T21" fmla="*/ 160 h 272"/>
              <a:gd name="T22" fmla="*/ 243 w 272"/>
              <a:gd name="T23" fmla="*/ 156 h 272"/>
              <a:gd name="T24" fmla="*/ 212 w 272"/>
              <a:gd name="T25" fmla="*/ 142 h 272"/>
              <a:gd name="T26" fmla="*/ 179 w 272"/>
              <a:gd name="T27" fmla="*/ 153 h 272"/>
              <a:gd name="T28" fmla="*/ 201 w 272"/>
              <a:gd name="T29" fmla="*/ 162 h 272"/>
              <a:gd name="T30" fmla="*/ 169 w 272"/>
              <a:gd name="T31" fmla="*/ 238 h 272"/>
              <a:gd name="T32" fmla="*/ 129 w 272"/>
              <a:gd name="T33" fmla="*/ 234 h 272"/>
              <a:gd name="T34" fmla="*/ 108 w 272"/>
              <a:gd name="T35" fmla="*/ 172 h 272"/>
              <a:gd name="T36" fmla="*/ 63 w 272"/>
              <a:gd name="T37" fmla="*/ 147 h 272"/>
              <a:gd name="T38" fmla="*/ 85 w 272"/>
              <a:gd name="T39" fmla="*/ 104 h 272"/>
              <a:gd name="T40" fmla="*/ 142 w 272"/>
              <a:gd name="T41" fmla="*/ 123 h 272"/>
              <a:gd name="T42" fmla="*/ 171 w 272"/>
              <a:gd name="T43" fmla="*/ 104 h 272"/>
              <a:gd name="T44" fmla="*/ 170 w 272"/>
              <a:gd name="T45" fmla="*/ 85 h 272"/>
              <a:gd name="T46" fmla="*/ 157 w 272"/>
              <a:gd name="T47" fmla="*/ 106 h 272"/>
              <a:gd name="T48" fmla="*/ 112 w 272"/>
              <a:gd name="T49" fmla="*/ 86 h 272"/>
              <a:gd name="T50" fmla="*/ 100 w 272"/>
              <a:gd name="T51" fmla="*/ 88 h 272"/>
              <a:gd name="T52" fmla="*/ 99 w 272"/>
              <a:gd name="T53" fmla="*/ 76 h 272"/>
              <a:gd name="T54" fmla="*/ 118 w 272"/>
              <a:gd name="T55" fmla="*/ 65 h 272"/>
              <a:gd name="T56" fmla="*/ 147 w 272"/>
              <a:gd name="T57" fmla="*/ 65 h 272"/>
              <a:gd name="T58" fmla="*/ 135 w 272"/>
              <a:gd name="T59" fmla="*/ 56 h 272"/>
              <a:gd name="T60" fmla="*/ 157 w 272"/>
              <a:gd name="T61" fmla="*/ 32 h 272"/>
              <a:gd name="T62" fmla="*/ 168 w 272"/>
              <a:gd name="T63" fmla="*/ 30 h 272"/>
              <a:gd name="T64" fmla="*/ 187 w 272"/>
              <a:gd name="T65" fmla="*/ 29 h 272"/>
              <a:gd name="T66" fmla="*/ 136 w 272"/>
              <a:gd name="T67" fmla="*/ 17 h 272"/>
              <a:gd name="T68" fmla="*/ 65 w 272"/>
              <a:gd name="T69" fmla="*/ 41 h 272"/>
              <a:gd name="T70" fmla="*/ 68 w 272"/>
              <a:gd name="T71" fmla="*/ 51 h 272"/>
              <a:gd name="T72" fmla="*/ 32 w 272"/>
              <a:gd name="T73" fmla="*/ 77 h 272"/>
              <a:gd name="T74" fmla="*/ 18 w 272"/>
              <a:gd name="T75" fmla="*/ 120 h 272"/>
              <a:gd name="T76" fmla="*/ 30 w 272"/>
              <a:gd name="T77" fmla="*/ 134 h 272"/>
              <a:gd name="T78" fmla="*/ 18 w 272"/>
              <a:gd name="T79" fmla="*/ 156 h 272"/>
              <a:gd name="T80" fmla="*/ 51 w 272"/>
              <a:gd name="T81" fmla="*/ 221 h 272"/>
              <a:gd name="T82" fmla="*/ 136 w 272"/>
              <a:gd name="T83" fmla="*/ 255 h 272"/>
              <a:gd name="T84" fmla="*/ 220 w 272"/>
              <a:gd name="T85" fmla="*/ 22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72">
                <a:moveTo>
                  <a:pt x="232" y="40"/>
                </a:moveTo>
                <a:cubicBezTo>
                  <a:pt x="257" y="66"/>
                  <a:pt x="272" y="100"/>
                  <a:pt x="272" y="136"/>
                </a:cubicBezTo>
                <a:cubicBezTo>
                  <a:pt x="272" y="173"/>
                  <a:pt x="257" y="207"/>
                  <a:pt x="232" y="233"/>
                </a:cubicBezTo>
                <a:cubicBezTo>
                  <a:pt x="206" y="258"/>
                  <a:pt x="172" y="272"/>
                  <a:pt x="136" y="272"/>
                </a:cubicBezTo>
                <a:cubicBezTo>
                  <a:pt x="99" y="272"/>
                  <a:pt x="65" y="258"/>
                  <a:pt x="39" y="233"/>
                </a:cubicBezTo>
                <a:cubicBezTo>
                  <a:pt x="14" y="207"/>
                  <a:pt x="0" y="173"/>
                  <a:pt x="0" y="136"/>
                </a:cubicBezTo>
                <a:cubicBezTo>
                  <a:pt x="0" y="100"/>
                  <a:pt x="14" y="66"/>
                  <a:pt x="39" y="40"/>
                </a:cubicBezTo>
                <a:cubicBezTo>
                  <a:pt x="65" y="15"/>
                  <a:pt x="99" y="0"/>
                  <a:pt x="136" y="0"/>
                </a:cubicBezTo>
                <a:cubicBezTo>
                  <a:pt x="172" y="0"/>
                  <a:pt x="206" y="15"/>
                  <a:pt x="232" y="40"/>
                </a:cubicBezTo>
                <a:close/>
                <a:moveTo>
                  <a:pt x="220" y="221"/>
                </a:moveTo>
                <a:cubicBezTo>
                  <a:pt x="236" y="204"/>
                  <a:pt x="248" y="183"/>
                  <a:pt x="252" y="160"/>
                </a:cubicBezTo>
                <a:cubicBezTo>
                  <a:pt x="249" y="166"/>
                  <a:pt x="245" y="167"/>
                  <a:pt x="243" y="156"/>
                </a:cubicBezTo>
                <a:cubicBezTo>
                  <a:pt x="241" y="136"/>
                  <a:pt x="223" y="149"/>
                  <a:pt x="212" y="142"/>
                </a:cubicBezTo>
                <a:cubicBezTo>
                  <a:pt x="200" y="150"/>
                  <a:pt x="174" y="127"/>
                  <a:pt x="179" y="153"/>
                </a:cubicBezTo>
                <a:cubicBezTo>
                  <a:pt x="185" y="165"/>
                  <a:pt x="216" y="137"/>
                  <a:pt x="201" y="162"/>
                </a:cubicBezTo>
                <a:cubicBezTo>
                  <a:pt x="191" y="179"/>
                  <a:pt x="165" y="218"/>
                  <a:pt x="169" y="238"/>
                </a:cubicBezTo>
                <a:cubicBezTo>
                  <a:pt x="169" y="267"/>
                  <a:pt x="139" y="244"/>
                  <a:pt x="129" y="234"/>
                </a:cubicBezTo>
                <a:cubicBezTo>
                  <a:pt x="122" y="215"/>
                  <a:pt x="126" y="181"/>
                  <a:pt x="108" y="172"/>
                </a:cubicBezTo>
                <a:cubicBezTo>
                  <a:pt x="88" y="171"/>
                  <a:pt x="71" y="169"/>
                  <a:pt x="63" y="147"/>
                </a:cubicBezTo>
                <a:cubicBezTo>
                  <a:pt x="59" y="131"/>
                  <a:pt x="68" y="107"/>
                  <a:pt x="85" y="104"/>
                </a:cubicBezTo>
                <a:cubicBezTo>
                  <a:pt x="110" y="88"/>
                  <a:pt x="119" y="122"/>
                  <a:pt x="142" y="123"/>
                </a:cubicBezTo>
                <a:cubicBezTo>
                  <a:pt x="150" y="115"/>
                  <a:pt x="169" y="113"/>
                  <a:pt x="171" y="104"/>
                </a:cubicBezTo>
                <a:cubicBezTo>
                  <a:pt x="156" y="101"/>
                  <a:pt x="191" y="91"/>
                  <a:pt x="170" y="85"/>
                </a:cubicBezTo>
                <a:cubicBezTo>
                  <a:pt x="158" y="87"/>
                  <a:pt x="151" y="97"/>
                  <a:pt x="157" y="106"/>
                </a:cubicBezTo>
                <a:cubicBezTo>
                  <a:pt x="134" y="112"/>
                  <a:pt x="134" y="74"/>
                  <a:pt x="112" y="86"/>
                </a:cubicBezTo>
                <a:cubicBezTo>
                  <a:pt x="112" y="105"/>
                  <a:pt x="77" y="92"/>
                  <a:pt x="100" y="88"/>
                </a:cubicBezTo>
                <a:cubicBezTo>
                  <a:pt x="108" y="85"/>
                  <a:pt x="87" y="75"/>
                  <a:pt x="99" y="76"/>
                </a:cubicBezTo>
                <a:cubicBezTo>
                  <a:pt x="104" y="76"/>
                  <a:pt x="123" y="69"/>
                  <a:pt x="118" y="65"/>
                </a:cubicBezTo>
                <a:cubicBezTo>
                  <a:pt x="128" y="59"/>
                  <a:pt x="137" y="81"/>
                  <a:pt x="147" y="65"/>
                </a:cubicBezTo>
                <a:cubicBezTo>
                  <a:pt x="155" y="52"/>
                  <a:pt x="144" y="50"/>
                  <a:pt x="135" y="56"/>
                </a:cubicBezTo>
                <a:cubicBezTo>
                  <a:pt x="130" y="50"/>
                  <a:pt x="144" y="38"/>
                  <a:pt x="157" y="32"/>
                </a:cubicBezTo>
                <a:cubicBezTo>
                  <a:pt x="161" y="31"/>
                  <a:pt x="165" y="30"/>
                  <a:pt x="168" y="30"/>
                </a:cubicBezTo>
                <a:cubicBezTo>
                  <a:pt x="174" y="37"/>
                  <a:pt x="186" y="39"/>
                  <a:pt x="187" y="29"/>
                </a:cubicBezTo>
                <a:cubicBezTo>
                  <a:pt x="171" y="21"/>
                  <a:pt x="154" y="17"/>
                  <a:pt x="136" y="17"/>
                </a:cubicBezTo>
                <a:cubicBezTo>
                  <a:pt x="110" y="17"/>
                  <a:pt x="85" y="26"/>
                  <a:pt x="65" y="41"/>
                </a:cubicBezTo>
                <a:cubicBezTo>
                  <a:pt x="70" y="43"/>
                  <a:pt x="73" y="47"/>
                  <a:pt x="68" y="51"/>
                </a:cubicBezTo>
                <a:cubicBezTo>
                  <a:pt x="64" y="63"/>
                  <a:pt x="47" y="79"/>
                  <a:pt x="32" y="77"/>
                </a:cubicBezTo>
                <a:cubicBezTo>
                  <a:pt x="25" y="90"/>
                  <a:pt x="20" y="104"/>
                  <a:pt x="18" y="120"/>
                </a:cubicBezTo>
                <a:cubicBezTo>
                  <a:pt x="30" y="124"/>
                  <a:pt x="33" y="132"/>
                  <a:pt x="30" y="134"/>
                </a:cubicBezTo>
                <a:cubicBezTo>
                  <a:pt x="24" y="140"/>
                  <a:pt x="20" y="147"/>
                  <a:pt x="18" y="156"/>
                </a:cubicBezTo>
                <a:cubicBezTo>
                  <a:pt x="22" y="180"/>
                  <a:pt x="34" y="203"/>
                  <a:pt x="51" y="221"/>
                </a:cubicBezTo>
                <a:cubicBezTo>
                  <a:pt x="74" y="243"/>
                  <a:pt x="104" y="255"/>
                  <a:pt x="136" y="255"/>
                </a:cubicBezTo>
                <a:cubicBezTo>
                  <a:pt x="167" y="255"/>
                  <a:pt x="197" y="243"/>
                  <a:pt x="220" y="22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115424F-34CA-4A79-8B0A-2AACA442A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868" y="1579702"/>
            <a:ext cx="5506761" cy="17077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标准工作站上有三个驱动器，请参阅 </a:t>
            </a: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File Explorer &gt; This PC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（文件资源管理器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此电脑）。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zh-CN" altLang="en-US" sz="14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476GB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，通常名为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Windows C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驱动器；其包含操作系统和运行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UNIFI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的程序文件，以及日志文件。此驱动器的剩余空间不得低于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20%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。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5.8TB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，包含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Oracle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数据库。这是保存数据的地方。当数据达到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3 TB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时，必须备份或存档数据。请参阅 </a:t>
            </a:r>
            <a:r>
              <a:rPr lang="en-US" altLang="zh-CN" sz="1400" i="1" dirty="0">
                <a:latin typeface="Arial" panose="020B0604020202020204" pitchFamily="34" charset="0"/>
                <a:ea typeface="Source Han Sans CN Regular" panose="020B0500000000000000" pitchFamily="34" charset="-128"/>
                <a:hlinkClick r:id="rId3"/>
              </a:rPr>
              <a:t>waters_connect Base Kit System Administrator’s Guide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《waters_connect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基础套件系统管理员指南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》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(715006489ZH)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了解详细信息，或联系当地的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（沃特世）支持代表。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数据基本管理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数据库管理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15988-209D-409C-B70B-F4256B6D4336}"/>
              </a:ext>
            </a:extLst>
          </p:cNvPr>
          <p:cNvSpPr txBox="1"/>
          <p:nvPr/>
        </p:nvSpPr>
        <p:spPr>
          <a:xfrm>
            <a:off x="759626" y="941524"/>
            <a:ext cx="6197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上的日常维护</a:t>
            </a:r>
          </a:p>
        </p:txBody>
      </p:sp>
      <p:sp>
        <p:nvSpPr>
          <p:cNvPr id="28" name="Action Button: Return 2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68A9675-4FDA-425A-8BDB-CF77E0BA738B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8E5000-A1BA-40A8-AC49-7841F938EC7B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4" action="ppaction://hlinksldjump"/>
              </a:rPr>
              <a:t>返回主页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19D79B-DB0F-4D14-ABC3-3D7EBE134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262" y="230477"/>
            <a:ext cx="1075478" cy="632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57452-F994-4A70-9221-526F3E0F8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4540" y="1795522"/>
            <a:ext cx="2438740" cy="218152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6A6D65D-BD85-E350-8DB0-33A59B54292E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46CA58-BA7A-7BD1-DC5F-3EAA425D2AC6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7"/>
                </a:rPr>
                <a:t>（沃特世）知识数据库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C6B0A6-0D17-4381-6B00-E1846A6028B4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581E647-16F7-98D2-426C-4ED4ABA3103E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AC82AF6-A2CB-AC5F-4919-4C03D12351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A4EAF69-6C8A-A562-0BE6-10259888F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D74B2C1-EF98-40D0-E98C-0DF5FEE29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A2A9AD0-B5F8-2DB7-4B19-7955C519C7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2F90E34-0B48-CEAD-46B4-F399037048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FA1555C-9963-F736-0C40-731856401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58C341-827F-9512-180C-DA20700F69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99C919B-64F4-1111-682C-7237B2EB96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D0220AE-F726-58EC-25CD-56AA82871A43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555917D-13D9-9B5B-18D5-420A7B2367E3}"/>
                  </a:ext>
                </a:extLst>
              </p:cNvPr>
              <p:cNvCxnSpPr>
                <a:stCxn id="17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55201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0">
            <a:extLst>
              <a:ext uri="{FF2B5EF4-FFF2-40B4-BE49-F238E27FC236}">
                <a16:creationId xmlns:a16="http://schemas.microsoft.com/office/drawing/2014/main" id="{81E7F455-F5C4-40FD-BB68-220DAAF9FD2B}"/>
              </a:ext>
            </a:extLst>
          </p:cNvPr>
          <p:cNvSpPr>
            <a:spLocks noEditPoints="1"/>
          </p:cNvSpPr>
          <p:nvPr/>
        </p:nvSpPr>
        <p:spPr bwMode="gray">
          <a:xfrm>
            <a:off x="1960857" y="287938"/>
            <a:ext cx="5133329" cy="4645454"/>
          </a:xfrm>
          <a:custGeom>
            <a:avLst/>
            <a:gdLst>
              <a:gd name="T0" fmla="*/ 232 w 272"/>
              <a:gd name="T1" fmla="*/ 40 h 272"/>
              <a:gd name="T2" fmla="*/ 272 w 272"/>
              <a:gd name="T3" fmla="*/ 136 h 272"/>
              <a:gd name="T4" fmla="*/ 232 w 272"/>
              <a:gd name="T5" fmla="*/ 233 h 272"/>
              <a:gd name="T6" fmla="*/ 136 w 272"/>
              <a:gd name="T7" fmla="*/ 272 h 272"/>
              <a:gd name="T8" fmla="*/ 39 w 272"/>
              <a:gd name="T9" fmla="*/ 233 h 272"/>
              <a:gd name="T10" fmla="*/ 0 w 272"/>
              <a:gd name="T11" fmla="*/ 136 h 272"/>
              <a:gd name="T12" fmla="*/ 39 w 272"/>
              <a:gd name="T13" fmla="*/ 40 h 272"/>
              <a:gd name="T14" fmla="*/ 136 w 272"/>
              <a:gd name="T15" fmla="*/ 0 h 272"/>
              <a:gd name="T16" fmla="*/ 232 w 272"/>
              <a:gd name="T17" fmla="*/ 40 h 272"/>
              <a:gd name="T18" fmla="*/ 220 w 272"/>
              <a:gd name="T19" fmla="*/ 221 h 272"/>
              <a:gd name="T20" fmla="*/ 252 w 272"/>
              <a:gd name="T21" fmla="*/ 160 h 272"/>
              <a:gd name="T22" fmla="*/ 243 w 272"/>
              <a:gd name="T23" fmla="*/ 156 h 272"/>
              <a:gd name="T24" fmla="*/ 212 w 272"/>
              <a:gd name="T25" fmla="*/ 142 h 272"/>
              <a:gd name="T26" fmla="*/ 179 w 272"/>
              <a:gd name="T27" fmla="*/ 153 h 272"/>
              <a:gd name="T28" fmla="*/ 201 w 272"/>
              <a:gd name="T29" fmla="*/ 162 h 272"/>
              <a:gd name="T30" fmla="*/ 169 w 272"/>
              <a:gd name="T31" fmla="*/ 238 h 272"/>
              <a:gd name="T32" fmla="*/ 129 w 272"/>
              <a:gd name="T33" fmla="*/ 234 h 272"/>
              <a:gd name="T34" fmla="*/ 108 w 272"/>
              <a:gd name="T35" fmla="*/ 172 h 272"/>
              <a:gd name="T36" fmla="*/ 63 w 272"/>
              <a:gd name="T37" fmla="*/ 147 h 272"/>
              <a:gd name="T38" fmla="*/ 85 w 272"/>
              <a:gd name="T39" fmla="*/ 104 h 272"/>
              <a:gd name="T40" fmla="*/ 142 w 272"/>
              <a:gd name="T41" fmla="*/ 123 h 272"/>
              <a:gd name="T42" fmla="*/ 171 w 272"/>
              <a:gd name="T43" fmla="*/ 104 h 272"/>
              <a:gd name="T44" fmla="*/ 170 w 272"/>
              <a:gd name="T45" fmla="*/ 85 h 272"/>
              <a:gd name="T46" fmla="*/ 157 w 272"/>
              <a:gd name="T47" fmla="*/ 106 h 272"/>
              <a:gd name="T48" fmla="*/ 112 w 272"/>
              <a:gd name="T49" fmla="*/ 86 h 272"/>
              <a:gd name="T50" fmla="*/ 100 w 272"/>
              <a:gd name="T51" fmla="*/ 88 h 272"/>
              <a:gd name="T52" fmla="*/ 99 w 272"/>
              <a:gd name="T53" fmla="*/ 76 h 272"/>
              <a:gd name="T54" fmla="*/ 118 w 272"/>
              <a:gd name="T55" fmla="*/ 65 h 272"/>
              <a:gd name="T56" fmla="*/ 147 w 272"/>
              <a:gd name="T57" fmla="*/ 65 h 272"/>
              <a:gd name="T58" fmla="*/ 135 w 272"/>
              <a:gd name="T59" fmla="*/ 56 h 272"/>
              <a:gd name="T60" fmla="*/ 157 w 272"/>
              <a:gd name="T61" fmla="*/ 32 h 272"/>
              <a:gd name="T62" fmla="*/ 168 w 272"/>
              <a:gd name="T63" fmla="*/ 30 h 272"/>
              <a:gd name="T64" fmla="*/ 187 w 272"/>
              <a:gd name="T65" fmla="*/ 29 h 272"/>
              <a:gd name="T66" fmla="*/ 136 w 272"/>
              <a:gd name="T67" fmla="*/ 17 h 272"/>
              <a:gd name="T68" fmla="*/ 65 w 272"/>
              <a:gd name="T69" fmla="*/ 41 h 272"/>
              <a:gd name="T70" fmla="*/ 68 w 272"/>
              <a:gd name="T71" fmla="*/ 51 h 272"/>
              <a:gd name="T72" fmla="*/ 32 w 272"/>
              <a:gd name="T73" fmla="*/ 77 h 272"/>
              <a:gd name="T74" fmla="*/ 18 w 272"/>
              <a:gd name="T75" fmla="*/ 120 h 272"/>
              <a:gd name="T76" fmla="*/ 30 w 272"/>
              <a:gd name="T77" fmla="*/ 134 h 272"/>
              <a:gd name="T78" fmla="*/ 18 w 272"/>
              <a:gd name="T79" fmla="*/ 156 h 272"/>
              <a:gd name="T80" fmla="*/ 51 w 272"/>
              <a:gd name="T81" fmla="*/ 221 h 272"/>
              <a:gd name="T82" fmla="*/ 136 w 272"/>
              <a:gd name="T83" fmla="*/ 255 h 272"/>
              <a:gd name="T84" fmla="*/ 220 w 272"/>
              <a:gd name="T85" fmla="*/ 22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72">
                <a:moveTo>
                  <a:pt x="232" y="40"/>
                </a:moveTo>
                <a:cubicBezTo>
                  <a:pt x="257" y="66"/>
                  <a:pt x="272" y="100"/>
                  <a:pt x="272" y="136"/>
                </a:cubicBezTo>
                <a:cubicBezTo>
                  <a:pt x="272" y="173"/>
                  <a:pt x="257" y="207"/>
                  <a:pt x="232" y="233"/>
                </a:cubicBezTo>
                <a:cubicBezTo>
                  <a:pt x="206" y="258"/>
                  <a:pt x="172" y="272"/>
                  <a:pt x="136" y="272"/>
                </a:cubicBezTo>
                <a:cubicBezTo>
                  <a:pt x="99" y="272"/>
                  <a:pt x="65" y="258"/>
                  <a:pt x="39" y="233"/>
                </a:cubicBezTo>
                <a:cubicBezTo>
                  <a:pt x="14" y="207"/>
                  <a:pt x="0" y="173"/>
                  <a:pt x="0" y="136"/>
                </a:cubicBezTo>
                <a:cubicBezTo>
                  <a:pt x="0" y="100"/>
                  <a:pt x="14" y="66"/>
                  <a:pt x="39" y="40"/>
                </a:cubicBezTo>
                <a:cubicBezTo>
                  <a:pt x="65" y="15"/>
                  <a:pt x="99" y="0"/>
                  <a:pt x="136" y="0"/>
                </a:cubicBezTo>
                <a:cubicBezTo>
                  <a:pt x="172" y="0"/>
                  <a:pt x="206" y="15"/>
                  <a:pt x="232" y="40"/>
                </a:cubicBezTo>
                <a:close/>
                <a:moveTo>
                  <a:pt x="220" y="221"/>
                </a:moveTo>
                <a:cubicBezTo>
                  <a:pt x="236" y="204"/>
                  <a:pt x="248" y="183"/>
                  <a:pt x="252" y="160"/>
                </a:cubicBezTo>
                <a:cubicBezTo>
                  <a:pt x="249" y="166"/>
                  <a:pt x="245" y="167"/>
                  <a:pt x="243" y="156"/>
                </a:cubicBezTo>
                <a:cubicBezTo>
                  <a:pt x="241" y="136"/>
                  <a:pt x="223" y="149"/>
                  <a:pt x="212" y="142"/>
                </a:cubicBezTo>
                <a:cubicBezTo>
                  <a:pt x="200" y="150"/>
                  <a:pt x="174" y="127"/>
                  <a:pt x="179" y="153"/>
                </a:cubicBezTo>
                <a:cubicBezTo>
                  <a:pt x="185" y="165"/>
                  <a:pt x="216" y="137"/>
                  <a:pt x="201" y="162"/>
                </a:cubicBezTo>
                <a:cubicBezTo>
                  <a:pt x="191" y="179"/>
                  <a:pt x="165" y="218"/>
                  <a:pt x="169" y="238"/>
                </a:cubicBezTo>
                <a:cubicBezTo>
                  <a:pt x="169" y="267"/>
                  <a:pt x="139" y="244"/>
                  <a:pt x="129" y="234"/>
                </a:cubicBezTo>
                <a:cubicBezTo>
                  <a:pt x="122" y="215"/>
                  <a:pt x="126" y="181"/>
                  <a:pt x="108" y="172"/>
                </a:cubicBezTo>
                <a:cubicBezTo>
                  <a:pt x="88" y="171"/>
                  <a:pt x="71" y="169"/>
                  <a:pt x="63" y="147"/>
                </a:cubicBezTo>
                <a:cubicBezTo>
                  <a:pt x="59" y="131"/>
                  <a:pt x="68" y="107"/>
                  <a:pt x="85" y="104"/>
                </a:cubicBezTo>
                <a:cubicBezTo>
                  <a:pt x="110" y="88"/>
                  <a:pt x="119" y="122"/>
                  <a:pt x="142" y="123"/>
                </a:cubicBezTo>
                <a:cubicBezTo>
                  <a:pt x="150" y="115"/>
                  <a:pt x="169" y="113"/>
                  <a:pt x="171" y="104"/>
                </a:cubicBezTo>
                <a:cubicBezTo>
                  <a:pt x="156" y="101"/>
                  <a:pt x="191" y="91"/>
                  <a:pt x="170" y="85"/>
                </a:cubicBezTo>
                <a:cubicBezTo>
                  <a:pt x="158" y="87"/>
                  <a:pt x="151" y="97"/>
                  <a:pt x="157" y="106"/>
                </a:cubicBezTo>
                <a:cubicBezTo>
                  <a:pt x="134" y="112"/>
                  <a:pt x="134" y="74"/>
                  <a:pt x="112" y="86"/>
                </a:cubicBezTo>
                <a:cubicBezTo>
                  <a:pt x="112" y="105"/>
                  <a:pt x="77" y="92"/>
                  <a:pt x="100" y="88"/>
                </a:cubicBezTo>
                <a:cubicBezTo>
                  <a:pt x="108" y="85"/>
                  <a:pt x="87" y="75"/>
                  <a:pt x="99" y="76"/>
                </a:cubicBezTo>
                <a:cubicBezTo>
                  <a:pt x="104" y="76"/>
                  <a:pt x="123" y="69"/>
                  <a:pt x="118" y="65"/>
                </a:cubicBezTo>
                <a:cubicBezTo>
                  <a:pt x="128" y="59"/>
                  <a:pt x="137" y="81"/>
                  <a:pt x="147" y="65"/>
                </a:cubicBezTo>
                <a:cubicBezTo>
                  <a:pt x="155" y="52"/>
                  <a:pt x="144" y="50"/>
                  <a:pt x="135" y="56"/>
                </a:cubicBezTo>
                <a:cubicBezTo>
                  <a:pt x="130" y="50"/>
                  <a:pt x="144" y="38"/>
                  <a:pt x="157" y="32"/>
                </a:cubicBezTo>
                <a:cubicBezTo>
                  <a:pt x="161" y="31"/>
                  <a:pt x="165" y="30"/>
                  <a:pt x="168" y="30"/>
                </a:cubicBezTo>
                <a:cubicBezTo>
                  <a:pt x="174" y="37"/>
                  <a:pt x="186" y="39"/>
                  <a:pt x="187" y="29"/>
                </a:cubicBezTo>
                <a:cubicBezTo>
                  <a:pt x="171" y="21"/>
                  <a:pt x="154" y="17"/>
                  <a:pt x="136" y="17"/>
                </a:cubicBezTo>
                <a:cubicBezTo>
                  <a:pt x="110" y="17"/>
                  <a:pt x="85" y="26"/>
                  <a:pt x="65" y="41"/>
                </a:cubicBezTo>
                <a:cubicBezTo>
                  <a:pt x="70" y="43"/>
                  <a:pt x="73" y="47"/>
                  <a:pt x="68" y="51"/>
                </a:cubicBezTo>
                <a:cubicBezTo>
                  <a:pt x="64" y="63"/>
                  <a:pt x="47" y="79"/>
                  <a:pt x="32" y="77"/>
                </a:cubicBezTo>
                <a:cubicBezTo>
                  <a:pt x="25" y="90"/>
                  <a:pt x="20" y="104"/>
                  <a:pt x="18" y="120"/>
                </a:cubicBezTo>
                <a:cubicBezTo>
                  <a:pt x="30" y="124"/>
                  <a:pt x="33" y="132"/>
                  <a:pt x="30" y="134"/>
                </a:cubicBezTo>
                <a:cubicBezTo>
                  <a:pt x="24" y="140"/>
                  <a:pt x="20" y="147"/>
                  <a:pt x="18" y="156"/>
                </a:cubicBezTo>
                <a:cubicBezTo>
                  <a:pt x="22" y="180"/>
                  <a:pt x="34" y="203"/>
                  <a:pt x="51" y="221"/>
                </a:cubicBezTo>
                <a:cubicBezTo>
                  <a:pt x="74" y="243"/>
                  <a:pt x="104" y="255"/>
                  <a:pt x="136" y="255"/>
                </a:cubicBezTo>
                <a:cubicBezTo>
                  <a:pt x="167" y="255"/>
                  <a:pt x="197" y="243"/>
                  <a:pt x="220" y="22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115424F-34CA-4A79-8B0A-2AACA442A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868" y="1579702"/>
            <a:ext cx="5705216" cy="1707781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zh-CN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9.90TB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，快速恢复区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(FRA)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驱动器，用于保存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Oracle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数据库的备份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zh-CN" altLang="en-US" sz="14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注：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请勿在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Oracle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数据库或数据库备份驱动器上存储任何其他数据。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14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确保有足够的磁盘空间可用（</a:t>
            </a:r>
            <a:r>
              <a:rPr lang="zh-CN" altLang="en-US" sz="1400" dirty="0">
                <a:solidFill>
                  <a:srgbClr val="0000FF"/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建议每月检查一次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）。</a:t>
            </a:r>
          </a:p>
          <a:p>
            <a:pPr>
              <a:lnSpc>
                <a:spcPct val="100000"/>
              </a:lnSpc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删除或存档以下位置的内容：</a:t>
            </a:r>
          </a:p>
          <a:p>
            <a:pPr lvl="1">
              <a:lnSpc>
                <a:spcPct val="100000"/>
              </a:lnSpc>
            </a:pP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C:\windows\temp</a:t>
            </a:r>
          </a:p>
          <a:p>
            <a:pPr lvl="1">
              <a:lnSpc>
                <a:spcPct val="100000"/>
              </a:lnSpc>
            </a:pP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Database:\Waters\Oracles\diag\wtrsconn\wtrsconn\alert</a:t>
            </a:r>
          </a:p>
          <a:p>
            <a:pPr lvl="1">
              <a:lnSpc>
                <a:spcPct val="100000"/>
              </a:lnSpc>
            </a:pP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Database:\Waters\Oracles\diag\wtrsconn\wtrsconn\trace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14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数据基本管理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数据库管理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15988-209D-409C-B70B-F4256B6D4336}"/>
              </a:ext>
            </a:extLst>
          </p:cNvPr>
          <p:cNvSpPr txBox="1"/>
          <p:nvPr/>
        </p:nvSpPr>
        <p:spPr>
          <a:xfrm>
            <a:off x="759626" y="941524"/>
            <a:ext cx="6197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上的日常维护</a:t>
            </a:r>
          </a:p>
        </p:txBody>
      </p:sp>
      <p:sp>
        <p:nvSpPr>
          <p:cNvPr id="28" name="Action Button: Return 2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68A9675-4FDA-425A-8BDB-CF77E0BA738B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8E5000-A1BA-40A8-AC49-7841F938EC7B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19D79B-DB0F-4D14-ABC3-3D7EBE134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30477"/>
            <a:ext cx="1075478" cy="632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57452-F994-4A70-9221-526F3E0F8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540" y="1795522"/>
            <a:ext cx="2438740" cy="218152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AB3DE2A-1BE5-B92B-FD51-A0A0344FD82B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62B689-394F-2F41-4F87-4CA13CC5291C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B6F10D-3515-8EF7-7A0F-8C7F5EA119F2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C186FDD-1803-0C42-F629-AF732CC15656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B2B81E6-116D-0005-9393-30A883C4A5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6090BC2-3E20-9702-7122-CB024E6CBB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1626EF8-10E7-BCC2-7DE1-D6A3D37CA2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85A7265-99B7-35B8-18AB-6016A524EC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37B47E8-A206-B99C-8051-46124BDE7B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EA198DB-5AFB-55E0-E2BE-DEAB205CE5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562C679-7719-C9C8-C3F1-1D96CC19CC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F7F6F6B-F390-EA31-3F42-C97AD05CD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3FA6146-81A1-F7CE-92FE-54B20D963F08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D1DD0C6-7DE1-57DA-C700-2D2F723C18D6}"/>
                  </a:ext>
                </a:extLst>
              </p:cNvPr>
              <p:cNvCxnSpPr>
                <a:stCxn id="17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345511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0">
            <a:extLst>
              <a:ext uri="{FF2B5EF4-FFF2-40B4-BE49-F238E27FC236}">
                <a16:creationId xmlns:a16="http://schemas.microsoft.com/office/drawing/2014/main" id="{81E7F455-F5C4-40FD-BB68-220DAAF9FD2B}"/>
              </a:ext>
            </a:extLst>
          </p:cNvPr>
          <p:cNvSpPr>
            <a:spLocks noEditPoints="1"/>
          </p:cNvSpPr>
          <p:nvPr/>
        </p:nvSpPr>
        <p:spPr bwMode="gray">
          <a:xfrm>
            <a:off x="1960857" y="287938"/>
            <a:ext cx="5133329" cy="4645454"/>
          </a:xfrm>
          <a:custGeom>
            <a:avLst/>
            <a:gdLst>
              <a:gd name="T0" fmla="*/ 232 w 272"/>
              <a:gd name="T1" fmla="*/ 40 h 272"/>
              <a:gd name="T2" fmla="*/ 272 w 272"/>
              <a:gd name="T3" fmla="*/ 136 h 272"/>
              <a:gd name="T4" fmla="*/ 232 w 272"/>
              <a:gd name="T5" fmla="*/ 233 h 272"/>
              <a:gd name="T6" fmla="*/ 136 w 272"/>
              <a:gd name="T7" fmla="*/ 272 h 272"/>
              <a:gd name="T8" fmla="*/ 39 w 272"/>
              <a:gd name="T9" fmla="*/ 233 h 272"/>
              <a:gd name="T10" fmla="*/ 0 w 272"/>
              <a:gd name="T11" fmla="*/ 136 h 272"/>
              <a:gd name="T12" fmla="*/ 39 w 272"/>
              <a:gd name="T13" fmla="*/ 40 h 272"/>
              <a:gd name="T14" fmla="*/ 136 w 272"/>
              <a:gd name="T15" fmla="*/ 0 h 272"/>
              <a:gd name="T16" fmla="*/ 232 w 272"/>
              <a:gd name="T17" fmla="*/ 40 h 272"/>
              <a:gd name="T18" fmla="*/ 220 w 272"/>
              <a:gd name="T19" fmla="*/ 221 h 272"/>
              <a:gd name="T20" fmla="*/ 252 w 272"/>
              <a:gd name="T21" fmla="*/ 160 h 272"/>
              <a:gd name="T22" fmla="*/ 243 w 272"/>
              <a:gd name="T23" fmla="*/ 156 h 272"/>
              <a:gd name="T24" fmla="*/ 212 w 272"/>
              <a:gd name="T25" fmla="*/ 142 h 272"/>
              <a:gd name="T26" fmla="*/ 179 w 272"/>
              <a:gd name="T27" fmla="*/ 153 h 272"/>
              <a:gd name="T28" fmla="*/ 201 w 272"/>
              <a:gd name="T29" fmla="*/ 162 h 272"/>
              <a:gd name="T30" fmla="*/ 169 w 272"/>
              <a:gd name="T31" fmla="*/ 238 h 272"/>
              <a:gd name="T32" fmla="*/ 129 w 272"/>
              <a:gd name="T33" fmla="*/ 234 h 272"/>
              <a:gd name="T34" fmla="*/ 108 w 272"/>
              <a:gd name="T35" fmla="*/ 172 h 272"/>
              <a:gd name="T36" fmla="*/ 63 w 272"/>
              <a:gd name="T37" fmla="*/ 147 h 272"/>
              <a:gd name="T38" fmla="*/ 85 w 272"/>
              <a:gd name="T39" fmla="*/ 104 h 272"/>
              <a:gd name="T40" fmla="*/ 142 w 272"/>
              <a:gd name="T41" fmla="*/ 123 h 272"/>
              <a:gd name="T42" fmla="*/ 171 w 272"/>
              <a:gd name="T43" fmla="*/ 104 h 272"/>
              <a:gd name="T44" fmla="*/ 170 w 272"/>
              <a:gd name="T45" fmla="*/ 85 h 272"/>
              <a:gd name="T46" fmla="*/ 157 w 272"/>
              <a:gd name="T47" fmla="*/ 106 h 272"/>
              <a:gd name="T48" fmla="*/ 112 w 272"/>
              <a:gd name="T49" fmla="*/ 86 h 272"/>
              <a:gd name="T50" fmla="*/ 100 w 272"/>
              <a:gd name="T51" fmla="*/ 88 h 272"/>
              <a:gd name="T52" fmla="*/ 99 w 272"/>
              <a:gd name="T53" fmla="*/ 76 h 272"/>
              <a:gd name="T54" fmla="*/ 118 w 272"/>
              <a:gd name="T55" fmla="*/ 65 h 272"/>
              <a:gd name="T56" fmla="*/ 147 w 272"/>
              <a:gd name="T57" fmla="*/ 65 h 272"/>
              <a:gd name="T58" fmla="*/ 135 w 272"/>
              <a:gd name="T59" fmla="*/ 56 h 272"/>
              <a:gd name="T60" fmla="*/ 157 w 272"/>
              <a:gd name="T61" fmla="*/ 32 h 272"/>
              <a:gd name="T62" fmla="*/ 168 w 272"/>
              <a:gd name="T63" fmla="*/ 30 h 272"/>
              <a:gd name="T64" fmla="*/ 187 w 272"/>
              <a:gd name="T65" fmla="*/ 29 h 272"/>
              <a:gd name="T66" fmla="*/ 136 w 272"/>
              <a:gd name="T67" fmla="*/ 17 h 272"/>
              <a:gd name="T68" fmla="*/ 65 w 272"/>
              <a:gd name="T69" fmla="*/ 41 h 272"/>
              <a:gd name="T70" fmla="*/ 68 w 272"/>
              <a:gd name="T71" fmla="*/ 51 h 272"/>
              <a:gd name="T72" fmla="*/ 32 w 272"/>
              <a:gd name="T73" fmla="*/ 77 h 272"/>
              <a:gd name="T74" fmla="*/ 18 w 272"/>
              <a:gd name="T75" fmla="*/ 120 h 272"/>
              <a:gd name="T76" fmla="*/ 30 w 272"/>
              <a:gd name="T77" fmla="*/ 134 h 272"/>
              <a:gd name="T78" fmla="*/ 18 w 272"/>
              <a:gd name="T79" fmla="*/ 156 h 272"/>
              <a:gd name="T80" fmla="*/ 51 w 272"/>
              <a:gd name="T81" fmla="*/ 221 h 272"/>
              <a:gd name="T82" fmla="*/ 136 w 272"/>
              <a:gd name="T83" fmla="*/ 255 h 272"/>
              <a:gd name="T84" fmla="*/ 220 w 272"/>
              <a:gd name="T85" fmla="*/ 22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72">
                <a:moveTo>
                  <a:pt x="232" y="40"/>
                </a:moveTo>
                <a:cubicBezTo>
                  <a:pt x="257" y="66"/>
                  <a:pt x="272" y="100"/>
                  <a:pt x="272" y="136"/>
                </a:cubicBezTo>
                <a:cubicBezTo>
                  <a:pt x="272" y="173"/>
                  <a:pt x="257" y="207"/>
                  <a:pt x="232" y="233"/>
                </a:cubicBezTo>
                <a:cubicBezTo>
                  <a:pt x="206" y="258"/>
                  <a:pt x="172" y="272"/>
                  <a:pt x="136" y="272"/>
                </a:cubicBezTo>
                <a:cubicBezTo>
                  <a:pt x="99" y="272"/>
                  <a:pt x="65" y="258"/>
                  <a:pt x="39" y="233"/>
                </a:cubicBezTo>
                <a:cubicBezTo>
                  <a:pt x="14" y="207"/>
                  <a:pt x="0" y="173"/>
                  <a:pt x="0" y="136"/>
                </a:cubicBezTo>
                <a:cubicBezTo>
                  <a:pt x="0" y="100"/>
                  <a:pt x="14" y="66"/>
                  <a:pt x="39" y="40"/>
                </a:cubicBezTo>
                <a:cubicBezTo>
                  <a:pt x="65" y="15"/>
                  <a:pt x="99" y="0"/>
                  <a:pt x="136" y="0"/>
                </a:cubicBezTo>
                <a:cubicBezTo>
                  <a:pt x="172" y="0"/>
                  <a:pt x="206" y="15"/>
                  <a:pt x="232" y="40"/>
                </a:cubicBezTo>
                <a:close/>
                <a:moveTo>
                  <a:pt x="220" y="221"/>
                </a:moveTo>
                <a:cubicBezTo>
                  <a:pt x="236" y="204"/>
                  <a:pt x="248" y="183"/>
                  <a:pt x="252" y="160"/>
                </a:cubicBezTo>
                <a:cubicBezTo>
                  <a:pt x="249" y="166"/>
                  <a:pt x="245" y="167"/>
                  <a:pt x="243" y="156"/>
                </a:cubicBezTo>
                <a:cubicBezTo>
                  <a:pt x="241" y="136"/>
                  <a:pt x="223" y="149"/>
                  <a:pt x="212" y="142"/>
                </a:cubicBezTo>
                <a:cubicBezTo>
                  <a:pt x="200" y="150"/>
                  <a:pt x="174" y="127"/>
                  <a:pt x="179" y="153"/>
                </a:cubicBezTo>
                <a:cubicBezTo>
                  <a:pt x="185" y="165"/>
                  <a:pt x="216" y="137"/>
                  <a:pt x="201" y="162"/>
                </a:cubicBezTo>
                <a:cubicBezTo>
                  <a:pt x="191" y="179"/>
                  <a:pt x="165" y="218"/>
                  <a:pt x="169" y="238"/>
                </a:cubicBezTo>
                <a:cubicBezTo>
                  <a:pt x="169" y="267"/>
                  <a:pt x="139" y="244"/>
                  <a:pt x="129" y="234"/>
                </a:cubicBezTo>
                <a:cubicBezTo>
                  <a:pt x="122" y="215"/>
                  <a:pt x="126" y="181"/>
                  <a:pt x="108" y="172"/>
                </a:cubicBezTo>
                <a:cubicBezTo>
                  <a:pt x="88" y="171"/>
                  <a:pt x="71" y="169"/>
                  <a:pt x="63" y="147"/>
                </a:cubicBezTo>
                <a:cubicBezTo>
                  <a:pt x="59" y="131"/>
                  <a:pt x="68" y="107"/>
                  <a:pt x="85" y="104"/>
                </a:cubicBezTo>
                <a:cubicBezTo>
                  <a:pt x="110" y="88"/>
                  <a:pt x="119" y="122"/>
                  <a:pt x="142" y="123"/>
                </a:cubicBezTo>
                <a:cubicBezTo>
                  <a:pt x="150" y="115"/>
                  <a:pt x="169" y="113"/>
                  <a:pt x="171" y="104"/>
                </a:cubicBezTo>
                <a:cubicBezTo>
                  <a:pt x="156" y="101"/>
                  <a:pt x="191" y="91"/>
                  <a:pt x="170" y="85"/>
                </a:cubicBezTo>
                <a:cubicBezTo>
                  <a:pt x="158" y="87"/>
                  <a:pt x="151" y="97"/>
                  <a:pt x="157" y="106"/>
                </a:cubicBezTo>
                <a:cubicBezTo>
                  <a:pt x="134" y="112"/>
                  <a:pt x="134" y="74"/>
                  <a:pt x="112" y="86"/>
                </a:cubicBezTo>
                <a:cubicBezTo>
                  <a:pt x="112" y="105"/>
                  <a:pt x="77" y="92"/>
                  <a:pt x="100" y="88"/>
                </a:cubicBezTo>
                <a:cubicBezTo>
                  <a:pt x="108" y="85"/>
                  <a:pt x="87" y="75"/>
                  <a:pt x="99" y="76"/>
                </a:cubicBezTo>
                <a:cubicBezTo>
                  <a:pt x="104" y="76"/>
                  <a:pt x="123" y="69"/>
                  <a:pt x="118" y="65"/>
                </a:cubicBezTo>
                <a:cubicBezTo>
                  <a:pt x="128" y="59"/>
                  <a:pt x="137" y="81"/>
                  <a:pt x="147" y="65"/>
                </a:cubicBezTo>
                <a:cubicBezTo>
                  <a:pt x="155" y="52"/>
                  <a:pt x="144" y="50"/>
                  <a:pt x="135" y="56"/>
                </a:cubicBezTo>
                <a:cubicBezTo>
                  <a:pt x="130" y="50"/>
                  <a:pt x="144" y="38"/>
                  <a:pt x="157" y="32"/>
                </a:cubicBezTo>
                <a:cubicBezTo>
                  <a:pt x="161" y="31"/>
                  <a:pt x="165" y="30"/>
                  <a:pt x="168" y="30"/>
                </a:cubicBezTo>
                <a:cubicBezTo>
                  <a:pt x="174" y="37"/>
                  <a:pt x="186" y="39"/>
                  <a:pt x="187" y="29"/>
                </a:cubicBezTo>
                <a:cubicBezTo>
                  <a:pt x="171" y="21"/>
                  <a:pt x="154" y="17"/>
                  <a:pt x="136" y="17"/>
                </a:cubicBezTo>
                <a:cubicBezTo>
                  <a:pt x="110" y="17"/>
                  <a:pt x="85" y="26"/>
                  <a:pt x="65" y="41"/>
                </a:cubicBezTo>
                <a:cubicBezTo>
                  <a:pt x="70" y="43"/>
                  <a:pt x="73" y="47"/>
                  <a:pt x="68" y="51"/>
                </a:cubicBezTo>
                <a:cubicBezTo>
                  <a:pt x="64" y="63"/>
                  <a:pt x="47" y="79"/>
                  <a:pt x="32" y="77"/>
                </a:cubicBezTo>
                <a:cubicBezTo>
                  <a:pt x="25" y="90"/>
                  <a:pt x="20" y="104"/>
                  <a:pt x="18" y="120"/>
                </a:cubicBezTo>
                <a:cubicBezTo>
                  <a:pt x="30" y="124"/>
                  <a:pt x="33" y="132"/>
                  <a:pt x="30" y="134"/>
                </a:cubicBezTo>
                <a:cubicBezTo>
                  <a:pt x="24" y="140"/>
                  <a:pt x="20" y="147"/>
                  <a:pt x="18" y="156"/>
                </a:cubicBezTo>
                <a:cubicBezTo>
                  <a:pt x="22" y="180"/>
                  <a:pt x="34" y="203"/>
                  <a:pt x="51" y="221"/>
                </a:cubicBezTo>
                <a:cubicBezTo>
                  <a:pt x="74" y="243"/>
                  <a:pt x="104" y="255"/>
                  <a:pt x="136" y="255"/>
                </a:cubicBezTo>
                <a:cubicBezTo>
                  <a:pt x="167" y="255"/>
                  <a:pt x="197" y="243"/>
                  <a:pt x="220" y="22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115424F-34CA-4A79-8B0A-2AACA442A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867" y="1579702"/>
            <a:ext cx="7781875" cy="170778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过大的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Oracle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警报日志会导致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WDM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运行缓慢。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14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要存档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Oracle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警报日志：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14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	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1.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浏览到警报日志所在的文件夹。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		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Database:\Waters\Oracles\diag\wtrsconn\wtrsconn\alert</a:t>
            </a:r>
          </a:p>
          <a:p>
            <a:pPr marL="881063" indent="-195263">
              <a:lnSpc>
                <a:spcPct val="100000"/>
              </a:lnSpc>
              <a:buNone/>
            </a:pP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2.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右键单击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alert_unifi.log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文件并选择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Send to &gt; compressed (zipped) folder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（发送到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&gt;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压缩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(zipped)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文件夹）。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	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3.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将当前日期附加到压缩文件夹的文件名后。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	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4.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右键单击并删除 </a:t>
            </a:r>
            <a:r>
              <a:rPr lang="en-US" altLang="zh-CN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alert_unifi.log </a:t>
            </a:r>
            <a:r>
              <a:rPr lang="zh-CN" altLang="en-US" sz="14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文件。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UNIFI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数据基本管理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数据库管理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15988-209D-409C-B70B-F4256B6D4336}"/>
              </a:ext>
            </a:extLst>
          </p:cNvPr>
          <p:cNvSpPr txBox="1"/>
          <p:nvPr/>
        </p:nvSpPr>
        <p:spPr>
          <a:xfrm>
            <a:off x="759626" y="941524"/>
            <a:ext cx="6197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上的日常维护</a:t>
            </a:r>
          </a:p>
        </p:txBody>
      </p:sp>
      <p:sp>
        <p:nvSpPr>
          <p:cNvPr id="28" name="Action Button: Return 2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68A9675-4FDA-425A-8BDB-CF77E0BA738B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8E5000-A1BA-40A8-AC49-7841F938EC7B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19D79B-DB0F-4D14-ABC3-3D7EBE134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30477"/>
            <a:ext cx="1075478" cy="632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20F3FBF-CA07-C048-68F9-3CE9008443D3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4D2755-F387-4DD9-D431-069854AE08AE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5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976DB2F-37D3-AE8D-7B04-1BB993F0F592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C437FE-01E0-676B-BAAE-B699345FDDE9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DC5A0D9-47F1-3532-0E43-EBCC00E1FE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26DC5C4-3260-FE38-AB1E-DDE5D7FDC8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FEA892B-EDAC-E8F6-93F2-D389478411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6B5138B-D751-7CC2-23B1-1D7C0FF689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639B59C-9FF3-4907-CE2D-DB6449431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886CA15-F69E-A2C5-6ADF-6AE6C91D0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529BFA7-196F-D619-D9A8-0002BD88D1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F87C76A-C291-CD00-BB71-8A88929F9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A483754-9AF5-3FB7-F4B1-1EF866DA1E7C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7FAAF32-ECC2-D502-FB96-A20B12145E9B}"/>
                  </a:ext>
                </a:extLst>
              </p:cNvPr>
              <p:cNvCxnSpPr>
                <a:stCxn id="16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571475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82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0">
            <a:extLst>
              <a:ext uri="{FF2B5EF4-FFF2-40B4-BE49-F238E27FC236}">
                <a16:creationId xmlns:a16="http://schemas.microsoft.com/office/drawing/2014/main" id="{9052873C-0E25-604E-87F3-6C9176D6F055}"/>
              </a:ext>
            </a:extLst>
          </p:cNvPr>
          <p:cNvSpPr/>
          <p:nvPr/>
        </p:nvSpPr>
        <p:spPr>
          <a:xfrm>
            <a:off x="1643924" y="2917471"/>
            <a:ext cx="2877178" cy="16609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9" name="Rechteck 75">
            <a:extLst>
              <a:ext uri="{FF2B5EF4-FFF2-40B4-BE49-F238E27FC236}">
                <a16:creationId xmlns:a16="http://schemas.microsoft.com/office/drawing/2014/main" id="{69BD678D-EC62-9C44-A384-EE75788003D6}"/>
              </a:ext>
            </a:extLst>
          </p:cNvPr>
          <p:cNvSpPr/>
          <p:nvPr/>
        </p:nvSpPr>
        <p:spPr>
          <a:xfrm>
            <a:off x="64607" y="2916560"/>
            <a:ext cx="1504343" cy="16609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85707EC8-B27F-49A1-A641-4AD9E9EA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287938"/>
            <a:ext cx="7337118" cy="474480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系统熟悉指南 </a:t>
            </a:r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- Xevo G3 QTof</a:t>
            </a:r>
          </a:p>
        </p:txBody>
      </p:sp>
      <p:sp>
        <p:nvSpPr>
          <p:cNvPr id="31" name="Rechteck 70">
            <a:extLst>
              <a:ext uri="{FF2B5EF4-FFF2-40B4-BE49-F238E27FC236}">
                <a16:creationId xmlns:a16="http://schemas.microsoft.com/office/drawing/2014/main" id="{48AA1011-6AD0-4311-809A-C531DD96312F}"/>
              </a:ext>
            </a:extLst>
          </p:cNvPr>
          <p:cNvSpPr/>
          <p:nvPr/>
        </p:nvSpPr>
        <p:spPr>
          <a:xfrm>
            <a:off x="6212207" y="2916559"/>
            <a:ext cx="2877178" cy="16633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4" name="Rechteck 75">
            <a:extLst>
              <a:ext uri="{FF2B5EF4-FFF2-40B4-BE49-F238E27FC236}">
                <a16:creationId xmlns:a16="http://schemas.microsoft.com/office/drawing/2014/main" id="{02A087AB-974B-481F-97E1-49EED04F7DA0}"/>
              </a:ext>
            </a:extLst>
          </p:cNvPr>
          <p:cNvSpPr/>
          <p:nvPr/>
        </p:nvSpPr>
        <p:spPr>
          <a:xfrm>
            <a:off x="4615022" y="2916560"/>
            <a:ext cx="1511719" cy="16609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" name="Rechteck 72">
            <a:extLst>
              <a:ext uri="{FF2B5EF4-FFF2-40B4-BE49-F238E27FC236}">
                <a16:creationId xmlns:a16="http://schemas.microsoft.com/office/drawing/2014/main" id="{97018ED9-8B80-8441-9459-B81DF6FF2EE1}"/>
              </a:ext>
            </a:extLst>
          </p:cNvPr>
          <p:cNvSpPr/>
          <p:nvPr/>
        </p:nvSpPr>
        <p:spPr>
          <a:xfrm>
            <a:off x="1651874" y="871271"/>
            <a:ext cx="2869227" cy="1976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8" name="Rechteck 74">
            <a:extLst>
              <a:ext uri="{FF2B5EF4-FFF2-40B4-BE49-F238E27FC236}">
                <a16:creationId xmlns:a16="http://schemas.microsoft.com/office/drawing/2014/main" id="{0E8112AD-F7DC-6146-A852-DF5A0FD67029}"/>
              </a:ext>
            </a:extLst>
          </p:cNvPr>
          <p:cNvSpPr/>
          <p:nvPr/>
        </p:nvSpPr>
        <p:spPr>
          <a:xfrm>
            <a:off x="62067" y="871271"/>
            <a:ext cx="1504343" cy="197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21" name="Textfeld 217">
            <a:extLst>
              <a:ext uri="{FF2B5EF4-FFF2-40B4-BE49-F238E27FC236}">
                <a16:creationId xmlns:a16="http://schemas.microsoft.com/office/drawing/2014/main" id="{30942AD7-E871-7146-9B73-7FF535FA1B8D}"/>
              </a:ext>
            </a:extLst>
          </p:cNvPr>
          <p:cNvSpPr txBox="1"/>
          <p:nvPr/>
        </p:nvSpPr>
        <p:spPr>
          <a:xfrm>
            <a:off x="1675728" y="1347356"/>
            <a:ext cx="2171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硬件系统概述</a:t>
            </a:r>
          </a:p>
        </p:txBody>
      </p:sp>
      <p:sp>
        <p:nvSpPr>
          <p:cNvPr id="30" name="Textfeld 217">
            <a:extLst>
              <a:ext uri="{FF2B5EF4-FFF2-40B4-BE49-F238E27FC236}">
                <a16:creationId xmlns:a16="http://schemas.microsoft.com/office/drawing/2014/main" id="{151BF05E-28A8-4564-926E-71746AA68631}"/>
              </a:ext>
            </a:extLst>
          </p:cNvPr>
          <p:cNvSpPr txBox="1"/>
          <p:nvPr/>
        </p:nvSpPr>
        <p:spPr>
          <a:xfrm>
            <a:off x="1643924" y="1771945"/>
            <a:ext cx="287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液相模块信息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4" action="ppaction://hlinksldjump"/>
              </a:rPr>
              <a:t>光学检测器模块信息</a:t>
            </a:r>
          </a:p>
          <a:p>
            <a:pPr marL="171450" indent="-171450">
              <a:buFontTx/>
              <a:buChar char="-"/>
            </a:pP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5" action="ppaction://hlinksldjump"/>
              </a:rPr>
              <a:t>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5" action="ppaction://hlinksldjump"/>
              </a:rPr>
              <a:t>模块信息</a:t>
            </a:r>
          </a:p>
        </p:txBody>
      </p:sp>
      <p:grpSp>
        <p:nvGrpSpPr>
          <p:cNvPr id="51" name="Gruppieren 14">
            <a:extLst>
              <a:ext uri="{FF2B5EF4-FFF2-40B4-BE49-F238E27FC236}">
                <a16:creationId xmlns:a16="http://schemas.microsoft.com/office/drawing/2014/main" id="{17642885-63A8-483E-9EA9-E30E9323A948}"/>
              </a:ext>
            </a:extLst>
          </p:cNvPr>
          <p:cNvGrpSpPr/>
          <p:nvPr/>
        </p:nvGrpSpPr>
        <p:grpSpPr>
          <a:xfrm rot="20298125">
            <a:off x="463913" y="1501362"/>
            <a:ext cx="688397" cy="910058"/>
            <a:chOff x="5550124" y="4954062"/>
            <a:chExt cx="347439" cy="459313"/>
          </a:xfrm>
          <a:solidFill>
            <a:schemeClr val="bg1"/>
          </a:solidFill>
        </p:grpSpPr>
        <p:sp>
          <p:nvSpPr>
            <p:cNvPr id="52" name="Freeform 1523">
              <a:extLst>
                <a:ext uri="{FF2B5EF4-FFF2-40B4-BE49-F238E27FC236}">
                  <a16:creationId xmlns:a16="http://schemas.microsoft.com/office/drawing/2014/main" id="{73389314-E770-4774-90B9-C2FCE2D9C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938" y="5106988"/>
              <a:ext cx="301625" cy="306387"/>
            </a:xfrm>
            <a:custGeom>
              <a:avLst/>
              <a:gdLst>
                <a:gd name="T0" fmla="*/ 51 w 266"/>
                <a:gd name="T1" fmla="*/ 26 h 270"/>
                <a:gd name="T2" fmla="*/ 69 w 266"/>
                <a:gd name="T3" fmla="*/ 35 h 270"/>
                <a:gd name="T4" fmla="*/ 108 w 266"/>
                <a:gd name="T5" fmla="*/ 18 h 270"/>
                <a:gd name="T6" fmla="*/ 113 w 266"/>
                <a:gd name="T7" fmla="*/ 3 h 270"/>
                <a:gd name="T8" fmla="*/ 118 w 266"/>
                <a:gd name="T9" fmla="*/ 0 h 270"/>
                <a:gd name="T10" fmla="*/ 147 w 266"/>
                <a:gd name="T11" fmla="*/ 0 h 270"/>
                <a:gd name="T12" fmla="*/ 152 w 266"/>
                <a:gd name="T13" fmla="*/ 4 h 270"/>
                <a:gd name="T14" fmla="*/ 158 w 266"/>
                <a:gd name="T15" fmla="*/ 21 h 270"/>
                <a:gd name="T16" fmla="*/ 194 w 266"/>
                <a:gd name="T17" fmla="*/ 36 h 270"/>
                <a:gd name="T18" fmla="*/ 210 w 266"/>
                <a:gd name="T19" fmla="*/ 28 h 270"/>
                <a:gd name="T20" fmla="*/ 217 w 266"/>
                <a:gd name="T21" fmla="*/ 29 h 270"/>
                <a:gd name="T22" fmla="*/ 237 w 266"/>
                <a:gd name="T23" fmla="*/ 50 h 270"/>
                <a:gd name="T24" fmla="*/ 238 w 266"/>
                <a:gd name="T25" fmla="*/ 55 h 270"/>
                <a:gd name="T26" fmla="*/ 231 w 266"/>
                <a:gd name="T27" fmla="*/ 70 h 270"/>
                <a:gd name="T28" fmla="*/ 247 w 266"/>
                <a:gd name="T29" fmla="*/ 110 h 270"/>
                <a:gd name="T30" fmla="*/ 262 w 266"/>
                <a:gd name="T31" fmla="*/ 115 h 270"/>
                <a:gd name="T32" fmla="*/ 266 w 266"/>
                <a:gd name="T33" fmla="*/ 121 h 270"/>
                <a:gd name="T34" fmla="*/ 266 w 266"/>
                <a:gd name="T35" fmla="*/ 148 h 270"/>
                <a:gd name="T36" fmla="*/ 261 w 266"/>
                <a:gd name="T37" fmla="*/ 155 h 270"/>
                <a:gd name="T38" fmla="*/ 244 w 266"/>
                <a:gd name="T39" fmla="*/ 161 h 270"/>
                <a:gd name="T40" fmla="*/ 230 w 266"/>
                <a:gd name="T41" fmla="*/ 196 h 270"/>
                <a:gd name="T42" fmla="*/ 239 w 266"/>
                <a:gd name="T43" fmla="*/ 217 h 270"/>
                <a:gd name="T44" fmla="*/ 216 w 266"/>
                <a:gd name="T45" fmla="*/ 241 h 270"/>
                <a:gd name="T46" fmla="*/ 211 w 266"/>
                <a:gd name="T47" fmla="*/ 241 h 270"/>
                <a:gd name="T48" fmla="*/ 195 w 266"/>
                <a:gd name="T49" fmla="*/ 234 h 270"/>
                <a:gd name="T50" fmla="*/ 158 w 266"/>
                <a:gd name="T51" fmla="*/ 249 h 270"/>
                <a:gd name="T52" fmla="*/ 152 w 266"/>
                <a:gd name="T53" fmla="*/ 266 h 270"/>
                <a:gd name="T54" fmla="*/ 147 w 266"/>
                <a:gd name="T55" fmla="*/ 269 h 270"/>
                <a:gd name="T56" fmla="*/ 118 w 266"/>
                <a:gd name="T57" fmla="*/ 269 h 270"/>
                <a:gd name="T58" fmla="*/ 114 w 266"/>
                <a:gd name="T59" fmla="*/ 266 h 270"/>
                <a:gd name="T60" fmla="*/ 108 w 266"/>
                <a:gd name="T61" fmla="*/ 251 h 270"/>
                <a:gd name="T62" fmla="*/ 70 w 266"/>
                <a:gd name="T63" fmla="*/ 234 h 270"/>
                <a:gd name="T64" fmla="*/ 54 w 266"/>
                <a:gd name="T65" fmla="*/ 241 h 270"/>
                <a:gd name="T66" fmla="*/ 49 w 266"/>
                <a:gd name="T67" fmla="*/ 241 h 270"/>
                <a:gd name="T68" fmla="*/ 28 w 266"/>
                <a:gd name="T69" fmla="*/ 220 h 270"/>
                <a:gd name="T70" fmla="*/ 28 w 266"/>
                <a:gd name="T71" fmla="*/ 214 h 270"/>
                <a:gd name="T72" fmla="*/ 36 w 266"/>
                <a:gd name="T73" fmla="*/ 196 h 270"/>
                <a:gd name="T74" fmla="*/ 22 w 266"/>
                <a:gd name="T75" fmla="*/ 161 h 270"/>
                <a:gd name="T76" fmla="*/ 3 w 266"/>
                <a:gd name="T77" fmla="*/ 154 h 270"/>
                <a:gd name="T78" fmla="*/ 0 w 266"/>
                <a:gd name="T79" fmla="*/ 149 h 270"/>
                <a:gd name="T80" fmla="*/ 0 w 266"/>
                <a:gd name="T81" fmla="*/ 120 h 270"/>
                <a:gd name="T82" fmla="*/ 3 w 266"/>
                <a:gd name="T83" fmla="*/ 115 h 270"/>
                <a:gd name="T84" fmla="*/ 19 w 266"/>
                <a:gd name="T85" fmla="*/ 109 h 270"/>
                <a:gd name="T86" fmla="*/ 34 w 266"/>
                <a:gd name="T87" fmla="*/ 70 h 270"/>
                <a:gd name="T88" fmla="*/ 28 w 266"/>
                <a:gd name="T89" fmla="*/ 55 h 270"/>
                <a:gd name="T90" fmla="*/ 28 w 266"/>
                <a:gd name="T91" fmla="*/ 50 h 270"/>
                <a:gd name="T92" fmla="*/ 51 w 266"/>
                <a:gd name="T93" fmla="*/ 26 h 270"/>
                <a:gd name="T94" fmla="*/ 181 w 266"/>
                <a:gd name="T95" fmla="*/ 135 h 270"/>
                <a:gd name="T96" fmla="*/ 133 w 266"/>
                <a:gd name="T97" fmla="*/ 85 h 270"/>
                <a:gd name="T98" fmla="*/ 84 w 266"/>
                <a:gd name="T99" fmla="*/ 135 h 270"/>
                <a:gd name="T100" fmla="*/ 133 w 266"/>
                <a:gd name="T101" fmla="*/ 184 h 270"/>
                <a:gd name="T102" fmla="*/ 181 w 266"/>
                <a:gd name="T103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6" h="270">
                  <a:moveTo>
                    <a:pt x="51" y="26"/>
                  </a:moveTo>
                  <a:cubicBezTo>
                    <a:pt x="57" y="29"/>
                    <a:pt x="63" y="32"/>
                    <a:pt x="69" y="35"/>
                  </a:cubicBezTo>
                  <a:cubicBezTo>
                    <a:pt x="86" y="43"/>
                    <a:pt x="102" y="36"/>
                    <a:pt x="108" y="18"/>
                  </a:cubicBezTo>
                  <a:cubicBezTo>
                    <a:pt x="110" y="13"/>
                    <a:pt x="112" y="8"/>
                    <a:pt x="113" y="3"/>
                  </a:cubicBezTo>
                  <a:cubicBezTo>
                    <a:pt x="114" y="1"/>
                    <a:pt x="116" y="0"/>
                    <a:pt x="118" y="0"/>
                  </a:cubicBezTo>
                  <a:cubicBezTo>
                    <a:pt x="128" y="0"/>
                    <a:pt x="137" y="0"/>
                    <a:pt x="147" y="0"/>
                  </a:cubicBezTo>
                  <a:cubicBezTo>
                    <a:pt x="150" y="0"/>
                    <a:pt x="151" y="1"/>
                    <a:pt x="152" y="4"/>
                  </a:cubicBezTo>
                  <a:cubicBezTo>
                    <a:pt x="154" y="10"/>
                    <a:pt x="156" y="16"/>
                    <a:pt x="158" y="21"/>
                  </a:cubicBezTo>
                  <a:cubicBezTo>
                    <a:pt x="165" y="35"/>
                    <a:pt x="179" y="42"/>
                    <a:pt x="194" y="36"/>
                  </a:cubicBezTo>
                  <a:cubicBezTo>
                    <a:pt x="199" y="34"/>
                    <a:pt x="205" y="31"/>
                    <a:pt x="210" y="28"/>
                  </a:cubicBezTo>
                  <a:cubicBezTo>
                    <a:pt x="213" y="27"/>
                    <a:pt x="214" y="27"/>
                    <a:pt x="217" y="29"/>
                  </a:cubicBezTo>
                  <a:cubicBezTo>
                    <a:pt x="223" y="36"/>
                    <a:pt x="230" y="43"/>
                    <a:pt x="237" y="50"/>
                  </a:cubicBezTo>
                  <a:cubicBezTo>
                    <a:pt x="239" y="52"/>
                    <a:pt x="239" y="53"/>
                    <a:pt x="238" y="55"/>
                  </a:cubicBezTo>
                  <a:cubicBezTo>
                    <a:pt x="236" y="60"/>
                    <a:pt x="233" y="65"/>
                    <a:pt x="231" y="70"/>
                  </a:cubicBezTo>
                  <a:cubicBezTo>
                    <a:pt x="223" y="87"/>
                    <a:pt x="230" y="103"/>
                    <a:pt x="247" y="110"/>
                  </a:cubicBezTo>
                  <a:cubicBezTo>
                    <a:pt x="252" y="112"/>
                    <a:pt x="257" y="114"/>
                    <a:pt x="262" y="115"/>
                  </a:cubicBezTo>
                  <a:cubicBezTo>
                    <a:pt x="265" y="116"/>
                    <a:pt x="266" y="118"/>
                    <a:pt x="266" y="121"/>
                  </a:cubicBezTo>
                  <a:cubicBezTo>
                    <a:pt x="265" y="130"/>
                    <a:pt x="265" y="139"/>
                    <a:pt x="266" y="148"/>
                  </a:cubicBezTo>
                  <a:cubicBezTo>
                    <a:pt x="266" y="152"/>
                    <a:pt x="264" y="154"/>
                    <a:pt x="261" y="155"/>
                  </a:cubicBezTo>
                  <a:cubicBezTo>
                    <a:pt x="255" y="156"/>
                    <a:pt x="250" y="158"/>
                    <a:pt x="244" y="161"/>
                  </a:cubicBezTo>
                  <a:cubicBezTo>
                    <a:pt x="231" y="167"/>
                    <a:pt x="224" y="182"/>
                    <a:pt x="230" y="196"/>
                  </a:cubicBezTo>
                  <a:cubicBezTo>
                    <a:pt x="232" y="203"/>
                    <a:pt x="236" y="210"/>
                    <a:pt x="239" y="217"/>
                  </a:cubicBezTo>
                  <a:cubicBezTo>
                    <a:pt x="231" y="225"/>
                    <a:pt x="224" y="233"/>
                    <a:pt x="216" y="241"/>
                  </a:cubicBezTo>
                  <a:cubicBezTo>
                    <a:pt x="215" y="242"/>
                    <a:pt x="212" y="242"/>
                    <a:pt x="211" y="241"/>
                  </a:cubicBezTo>
                  <a:cubicBezTo>
                    <a:pt x="206" y="239"/>
                    <a:pt x="200" y="236"/>
                    <a:pt x="195" y="234"/>
                  </a:cubicBezTo>
                  <a:cubicBezTo>
                    <a:pt x="180" y="228"/>
                    <a:pt x="165" y="234"/>
                    <a:pt x="158" y="249"/>
                  </a:cubicBezTo>
                  <a:cubicBezTo>
                    <a:pt x="156" y="254"/>
                    <a:pt x="154" y="261"/>
                    <a:pt x="152" y="266"/>
                  </a:cubicBezTo>
                  <a:cubicBezTo>
                    <a:pt x="151" y="268"/>
                    <a:pt x="149" y="269"/>
                    <a:pt x="147" y="269"/>
                  </a:cubicBezTo>
                  <a:cubicBezTo>
                    <a:pt x="137" y="270"/>
                    <a:pt x="128" y="270"/>
                    <a:pt x="118" y="269"/>
                  </a:cubicBezTo>
                  <a:cubicBezTo>
                    <a:pt x="116" y="269"/>
                    <a:pt x="114" y="268"/>
                    <a:pt x="114" y="266"/>
                  </a:cubicBezTo>
                  <a:cubicBezTo>
                    <a:pt x="112" y="261"/>
                    <a:pt x="110" y="256"/>
                    <a:pt x="108" y="251"/>
                  </a:cubicBezTo>
                  <a:cubicBezTo>
                    <a:pt x="102" y="234"/>
                    <a:pt x="86" y="227"/>
                    <a:pt x="70" y="234"/>
                  </a:cubicBezTo>
                  <a:cubicBezTo>
                    <a:pt x="65" y="236"/>
                    <a:pt x="59" y="239"/>
                    <a:pt x="54" y="241"/>
                  </a:cubicBezTo>
                  <a:cubicBezTo>
                    <a:pt x="53" y="242"/>
                    <a:pt x="50" y="242"/>
                    <a:pt x="49" y="241"/>
                  </a:cubicBezTo>
                  <a:cubicBezTo>
                    <a:pt x="42" y="234"/>
                    <a:pt x="35" y="227"/>
                    <a:pt x="28" y="220"/>
                  </a:cubicBezTo>
                  <a:cubicBezTo>
                    <a:pt x="26" y="218"/>
                    <a:pt x="26" y="216"/>
                    <a:pt x="28" y="214"/>
                  </a:cubicBezTo>
                  <a:cubicBezTo>
                    <a:pt x="30" y="208"/>
                    <a:pt x="33" y="202"/>
                    <a:pt x="36" y="196"/>
                  </a:cubicBezTo>
                  <a:cubicBezTo>
                    <a:pt x="41" y="182"/>
                    <a:pt x="35" y="167"/>
                    <a:pt x="22" y="161"/>
                  </a:cubicBezTo>
                  <a:cubicBezTo>
                    <a:pt x="16" y="158"/>
                    <a:pt x="9" y="156"/>
                    <a:pt x="3" y="154"/>
                  </a:cubicBezTo>
                  <a:cubicBezTo>
                    <a:pt x="1" y="153"/>
                    <a:pt x="0" y="152"/>
                    <a:pt x="0" y="149"/>
                  </a:cubicBezTo>
                  <a:cubicBezTo>
                    <a:pt x="0" y="139"/>
                    <a:pt x="0" y="130"/>
                    <a:pt x="0" y="120"/>
                  </a:cubicBezTo>
                  <a:cubicBezTo>
                    <a:pt x="0" y="117"/>
                    <a:pt x="0" y="116"/>
                    <a:pt x="3" y="115"/>
                  </a:cubicBezTo>
                  <a:cubicBezTo>
                    <a:pt x="8" y="113"/>
                    <a:pt x="14" y="112"/>
                    <a:pt x="19" y="109"/>
                  </a:cubicBezTo>
                  <a:cubicBezTo>
                    <a:pt x="35" y="103"/>
                    <a:pt x="42" y="86"/>
                    <a:pt x="34" y="70"/>
                  </a:cubicBezTo>
                  <a:cubicBezTo>
                    <a:pt x="32" y="65"/>
                    <a:pt x="30" y="60"/>
                    <a:pt x="28" y="55"/>
                  </a:cubicBezTo>
                  <a:cubicBezTo>
                    <a:pt x="27" y="54"/>
                    <a:pt x="27" y="51"/>
                    <a:pt x="28" y="50"/>
                  </a:cubicBezTo>
                  <a:cubicBezTo>
                    <a:pt x="36" y="42"/>
                    <a:pt x="43" y="34"/>
                    <a:pt x="51" y="26"/>
                  </a:cubicBezTo>
                  <a:close/>
                  <a:moveTo>
                    <a:pt x="181" y="135"/>
                  </a:moveTo>
                  <a:cubicBezTo>
                    <a:pt x="181" y="107"/>
                    <a:pt x="160" y="85"/>
                    <a:pt x="133" y="85"/>
                  </a:cubicBezTo>
                  <a:cubicBezTo>
                    <a:pt x="106" y="85"/>
                    <a:pt x="84" y="107"/>
                    <a:pt x="84" y="135"/>
                  </a:cubicBezTo>
                  <a:cubicBezTo>
                    <a:pt x="84" y="162"/>
                    <a:pt x="106" y="185"/>
                    <a:pt x="133" y="184"/>
                  </a:cubicBezTo>
                  <a:cubicBezTo>
                    <a:pt x="160" y="184"/>
                    <a:pt x="181" y="162"/>
                    <a:pt x="181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3" name="Freeform 1524">
              <a:extLst>
                <a:ext uri="{FF2B5EF4-FFF2-40B4-BE49-F238E27FC236}">
                  <a16:creationId xmlns:a16="http://schemas.microsoft.com/office/drawing/2014/main" id="{0BA4D0BC-BCDB-4D7F-9FF2-30583E04D0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0124" y="4954062"/>
              <a:ext cx="160338" cy="163512"/>
            </a:xfrm>
            <a:custGeom>
              <a:avLst/>
              <a:gdLst>
                <a:gd name="T0" fmla="*/ 127 w 141"/>
                <a:gd name="T1" fmla="*/ 28 h 144"/>
                <a:gd name="T2" fmla="*/ 124 w 141"/>
                <a:gd name="T3" fmla="*/ 36 h 144"/>
                <a:gd name="T4" fmla="*/ 133 w 141"/>
                <a:gd name="T5" fmla="*/ 59 h 144"/>
                <a:gd name="T6" fmla="*/ 141 w 141"/>
                <a:gd name="T7" fmla="*/ 71 h 144"/>
                <a:gd name="T8" fmla="*/ 132 w 141"/>
                <a:gd name="T9" fmla="*/ 85 h 144"/>
                <a:gd name="T10" fmla="*/ 124 w 141"/>
                <a:gd name="T11" fmla="*/ 107 h 144"/>
                <a:gd name="T12" fmla="*/ 121 w 141"/>
                <a:gd name="T13" fmla="*/ 123 h 144"/>
                <a:gd name="T14" fmla="*/ 106 w 141"/>
                <a:gd name="T15" fmla="*/ 125 h 144"/>
                <a:gd name="T16" fmla="*/ 84 w 141"/>
                <a:gd name="T17" fmla="*/ 135 h 144"/>
                <a:gd name="T18" fmla="*/ 71 w 141"/>
                <a:gd name="T19" fmla="*/ 144 h 144"/>
                <a:gd name="T20" fmla="*/ 58 w 141"/>
                <a:gd name="T21" fmla="*/ 135 h 144"/>
                <a:gd name="T22" fmla="*/ 36 w 141"/>
                <a:gd name="T23" fmla="*/ 126 h 144"/>
                <a:gd name="T24" fmla="*/ 21 w 141"/>
                <a:gd name="T25" fmla="*/ 123 h 144"/>
                <a:gd name="T26" fmla="*/ 18 w 141"/>
                <a:gd name="T27" fmla="*/ 107 h 144"/>
                <a:gd name="T28" fmla="*/ 9 w 141"/>
                <a:gd name="T29" fmla="*/ 85 h 144"/>
                <a:gd name="T30" fmla="*/ 0 w 141"/>
                <a:gd name="T31" fmla="*/ 71 h 144"/>
                <a:gd name="T32" fmla="*/ 8 w 141"/>
                <a:gd name="T33" fmla="*/ 60 h 144"/>
                <a:gd name="T34" fmla="*/ 18 w 141"/>
                <a:gd name="T35" fmla="*/ 36 h 144"/>
                <a:gd name="T36" fmla="*/ 20 w 141"/>
                <a:gd name="T37" fmla="*/ 22 h 144"/>
                <a:gd name="T38" fmla="*/ 37 w 141"/>
                <a:gd name="T39" fmla="*/ 19 h 144"/>
                <a:gd name="T40" fmla="*/ 58 w 141"/>
                <a:gd name="T41" fmla="*/ 10 h 144"/>
                <a:gd name="T42" fmla="*/ 73 w 141"/>
                <a:gd name="T43" fmla="*/ 0 h 144"/>
                <a:gd name="T44" fmla="*/ 78 w 141"/>
                <a:gd name="T45" fmla="*/ 0 h 144"/>
                <a:gd name="T46" fmla="*/ 81 w 141"/>
                <a:gd name="T47" fmla="*/ 3 h 144"/>
                <a:gd name="T48" fmla="*/ 84 w 141"/>
                <a:gd name="T49" fmla="*/ 11 h 144"/>
                <a:gd name="T50" fmla="*/ 104 w 141"/>
                <a:gd name="T51" fmla="*/ 19 h 144"/>
                <a:gd name="T52" fmla="*/ 123 w 141"/>
                <a:gd name="T53" fmla="*/ 23 h 144"/>
                <a:gd name="T54" fmla="*/ 127 w 141"/>
                <a:gd name="T55" fmla="*/ 28 h 144"/>
                <a:gd name="T56" fmla="*/ 97 w 141"/>
                <a:gd name="T57" fmla="*/ 72 h 144"/>
                <a:gd name="T58" fmla="*/ 71 w 141"/>
                <a:gd name="T59" fmla="*/ 46 h 144"/>
                <a:gd name="T60" fmla="*/ 45 w 141"/>
                <a:gd name="T61" fmla="*/ 72 h 144"/>
                <a:gd name="T62" fmla="*/ 71 w 141"/>
                <a:gd name="T63" fmla="*/ 98 h 144"/>
                <a:gd name="T64" fmla="*/ 97 w 141"/>
                <a:gd name="T65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44">
                  <a:moveTo>
                    <a:pt x="127" y="28"/>
                  </a:moveTo>
                  <a:cubicBezTo>
                    <a:pt x="126" y="31"/>
                    <a:pt x="125" y="34"/>
                    <a:pt x="124" y="36"/>
                  </a:cubicBezTo>
                  <a:cubicBezTo>
                    <a:pt x="119" y="47"/>
                    <a:pt x="122" y="55"/>
                    <a:pt x="133" y="59"/>
                  </a:cubicBezTo>
                  <a:cubicBezTo>
                    <a:pt x="141" y="62"/>
                    <a:pt x="141" y="62"/>
                    <a:pt x="141" y="71"/>
                  </a:cubicBezTo>
                  <a:cubicBezTo>
                    <a:pt x="141" y="81"/>
                    <a:pt x="141" y="81"/>
                    <a:pt x="132" y="85"/>
                  </a:cubicBezTo>
                  <a:cubicBezTo>
                    <a:pt x="122" y="89"/>
                    <a:pt x="119" y="97"/>
                    <a:pt x="124" y="107"/>
                  </a:cubicBezTo>
                  <a:cubicBezTo>
                    <a:pt x="128" y="116"/>
                    <a:pt x="128" y="116"/>
                    <a:pt x="121" y="123"/>
                  </a:cubicBezTo>
                  <a:cubicBezTo>
                    <a:pt x="114" y="129"/>
                    <a:pt x="114" y="129"/>
                    <a:pt x="106" y="125"/>
                  </a:cubicBezTo>
                  <a:cubicBezTo>
                    <a:pt x="96" y="121"/>
                    <a:pt x="87" y="124"/>
                    <a:pt x="84" y="135"/>
                  </a:cubicBezTo>
                  <a:cubicBezTo>
                    <a:pt x="80" y="144"/>
                    <a:pt x="80" y="144"/>
                    <a:pt x="71" y="144"/>
                  </a:cubicBezTo>
                  <a:cubicBezTo>
                    <a:pt x="61" y="144"/>
                    <a:pt x="61" y="144"/>
                    <a:pt x="58" y="135"/>
                  </a:cubicBezTo>
                  <a:cubicBezTo>
                    <a:pt x="54" y="124"/>
                    <a:pt x="46" y="121"/>
                    <a:pt x="36" y="126"/>
                  </a:cubicBezTo>
                  <a:cubicBezTo>
                    <a:pt x="28" y="129"/>
                    <a:pt x="28" y="129"/>
                    <a:pt x="21" y="123"/>
                  </a:cubicBezTo>
                  <a:cubicBezTo>
                    <a:pt x="14" y="116"/>
                    <a:pt x="14" y="116"/>
                    <a:pt x="18" y="107"/>
                  </a:cubicBezTo>
                  <a:cubicBezTo>
                    <a:pt x="23" y="97"/>
                    <a:pt x="19" y="89"/>
                    <a:pt x="9" y="85"/>
                  </a:cubicBezTo>
                  <a:cubicBezTo>
                    <a:pt x="0" y="81"/>
                    <a:pt x="0" y="81"/>
                    <a:pt x="0" y="71"/>
                  </a:cubicBezTo>
                  <a:cubicBezTo>
                    <a:pt x="0" y="62"/>
                    <a:pt x="0" y="62"/>
                    <a:pt x="8" y="60"/>
                  </a:cubicBezTo>
                  <a:cubicBezTo>
                    <a:pt x="20" y="55"/>
                    <a:pt x="23" y="47"/>
                    <a:pt x="18" y="36"/>
                  </a:cubicBezTo>
                  <a:cubicBezTo>
                    <a:pt x="14" y="28"/>
                    <a:pt x="14" y="28"/>
                    <a:pt x="20" y="22"/>
                  </a:cubicBezTo>
                  <a:cubicBezTo>
                    <a:pt x="27" y="15"/>
                    <a:pt x="27" y="15"/>
                    <a:pt x="37" y="19"/>
                  </a:cubicBezTo>
                  <a:cubicBezTo>
                    <a:pt x="46" y="23"/>
                    <a:pt x="54" y="20"/>
                    <a:pt x="58" y="10"/>
                  </a:cubicBezTo>
                  <a:cubicBezTo>
                    <a:pt x="62" y="0"/>
                    <a:pt x="62" y="0"/>
                    <a:pt x="73" y="0"/>
                  </a:cubicBezTo>
                  <a:cubicBezTo>
                    <a:pt x="74" y="0"/>
                    <a:pt x="76" y="0"/>
                    <a:pt x="78" y="0"/>
                  </a:cubicBezTo>
                  <a:cubicBezTo>
                    <a:pt x="79" y="1"/>
                    <a:pt x="81" y="2"/>
                    <a:pt x="81" y="3"/>
                  </a:cubicBezTo>
                  <a:cubicBezTo>
                    <a:pt x="83" y="6"/>
                    <a:pt x="83" y="8"/>
                    <a:pt x="84" y="11"/>
                  </a:cubicBezTo>
                  <a:cubicBezTo>
                    <a:pt x="88" y="19"/>
                    <a:pt x="96" y="24"/>
                    <a:pt x="104" y="19"/>
                  </a:cubicBezTo>
                  <a:cubicBezTo>
                    <a:pt x="112" y="14"/>
                    <a:pt x="118" y="16"/>
                    <a:pt x="123" y="23"/>
                  </a:cubicBezTo>
                  <a:cubicBezTo>
                    <a:pt x="124" y="25"/>
                    <a:pt x="126" y="27"/>
                    <a:pt x="127" y="28"/>
                  </a:cubicBezTo>
                  <a:close/>
                  <a:moveTo>
                    <a:pt x="97" y="72"/>
                  </a:moveTo>
                  <a:cubicBezTo>
                    <a:pt x="97" y="58"/>
                    <a:pt x="85" y="46"/>
                    <a:pt x="71" y="46"/>
                  </a:cubicBezTo>
                  <a:cubicBezTo>
                    <a:pt x="57" y="46"/>
                    <a:pt x="45" y="58"/>
                    <a:pt x="45" y="72"/>
                  </a:cubicBezTo>
                  <a:cubicBezTo>
                    <a:pt x="45" y="87"/>
                    <a:pt x="57" y="98"/>
                    <a:pt x="71" y="98"/>
                  </a:cubicBezTo>
                  <a:cubicBezTo>
                    <a:pt x="85" y="98"/>
                    <a:pt x="97" y="86"/>
                    <a:pt x="9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57" name="Freeform 30">
            <a:extLst>
              <a:ext uri="{FF2B5EF4-FFF2-40B4-BE49-F238E27FC236}">
                <a16:creationId xmlns:a16="http://schemas.microsoft.com/office/drawing/2014/main" id="{C3DBD880-8E68-4C20-95E7-8E85DFE9F806}"/>
              </a:ext>
            </a:extLst>
          </p:cNvPr>
          <p:cNvSpPr>
            <a:spLocks noEditPoints="1"/>
          </p:cNvSpPr>
          <p:nvPr/>
        </p:nvSpPr>
        <p:spPr bwMode="auto">
          <a:xfrm>
            <a:off x="457639" y="3329090"/>
            <a:ext cx="690567" cy="585839"/>
          </a:xfrm>
          <a:custGeom>
            <a:avLst/>
            <a:gdLst>
              <a:gd name="T0" fmla="*/ 457 w 472"/>
              <a:gd name="T1" fmla="*/ 4 h 381"/>
              <a:gd name="T2" fmla="*/ 9 w 472"/>
              <a:gd name="T3" fmla="*/ 162 h 381"/>
              <a:gd name="T4" fmla="*/ 8 w 472"/>
              <a:gd name="T5" fmla="*/ 174 h 381"/>
              <a:gd name="T6" fmla="*/ 105 w 472"/>
              <a:gd name="T7" fmla="*/ 212 h 381"/>
              <a:gd name="T8" fmla="*/ 105 w 472"/>
              <a:gd name="T9" fmla="*/ 212 h 381"/>
              <a:gd name="T10" fmla="*/ 162 w 472"/>
              <a:gd name="T11" fmla="*/ 235 h 381"/>
              <a:gd name="T12" fmla="*/ 441 w 472"/>
              <a:gd name="T13" fmla="*/ 30 h 381"/>
              <a:gd name="T14" fmla="*/ 446 w 472"/>
              <a:gd name="T15" fmla="*/ 36 h 381"/>
              <a:gd name="T16" fmla="*/ 246 w 472"/>
              <a:gd name="T17" fmla="*/ 252 h 381"/>
              <a:gd name="T18" fmla="*/ 246 w 472"/>
              <a:gd name="T19" fmla="*/ 252 h 381"/>
              <a:gd name="T20" fmla="*/ 235 w 472"/>
              <a:gd name="T21" fmla="*/ 265 h 381"/>
              <a:gd name="T22" fmla="*/ 250 w 472"/>
              <a:gd name="T23" fmla="*/ 273 h 381"/>
              <a:gd name="T24" fmla="*/ 377 w 472"/>
              <a:gd name="T25" fmla="*/ 341 h 381"/>
              <a:gd name="T26" fmla="*/ 396 w 472"/>
              <a:gd name="T27" fmla="*/ 333 h 381"/>
              <a:gd name="T28" fmla="*/ 469 w 472"/>
              <a:gd name="T29" fmla="*/ 14 h 381"/>
              <a:gd name="T30" fmla="*/ 457 w 472"/>
              <a:gd name="T31" fmla="*/ 4 h 381"/>
              <a:gd name="T32" fmla="*/ 161 w 472"/>
              <a:gd name="T33" fmla="*/ 373 h 381"/>
              <a:gd name="T34" fmla="*/ 170 w 472"/>
              <a:gd name="T35" fmla="*/ 376 h 381"/>
              <a:gd name="T36" fmla="*/ 242 w 472"/>
              <a:gd name="T37" fmla="*/ 311 h 381"/>
              <a:gd name="T38" fmla="*/ 161 w 472"/>
              <a:gd name="T39" fmla="*/ 269 h 381"/>
              <a:gd name="T40" fmla="*/ 161 w 472"/>
              <a:gd name="T41" fmla="*/ 37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2" h="381">
                <a:moveTo>
                  <a:pt x="457" y="4"/>
                </a:moveTo>
                <a:cubicBezTo>
                  <a:pt x="448" y="7"/>
                  <a:pt x="17" y="159"/>
                  <a:pt x="9" y="162"/>
                </a:cubicBezTo>
                <a:cubicBezTo>
                  <a:pt x="1" y="164"/>
                  <a:pt x="0" y="170"/>
                  <a:pt x="8" y="174"/>
                </a:cubicBezTo>
                <a:cubicBezTo>
                  <a:pt x="19" y="178"/>
                  <a:pt x="105" y="212"/>
                  <a:pt x="105" y="212"/>
                </a:cubicBezTo>
                <a:cubicBezTo>
                  <a:pt x="105" y="212"/>
                  <a:pt x="105" y="212"/>
                  <a:pt x="105" y="212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235"/>
                  <a:pt x="437" y="33"/>
                  <a:pt x="441" y="30"/>
                </a:cubicBezTo>
                <a:cubicBezTo>
                  <a:pt x="445" y="28"/>
                  <a:pt x="449" y="33"/>
                  <a:pt x="446" y="36"/>
                </a:cubicBezTo>
                <a:cubicBezTo>
                  <a:pt x="444" y="39"/>
                  <a:pt x="246" y="252"/>
                  <a:pt x="246" y="252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35" y="265"/>
                  <a:pt x="235" y="265"/>
                  <a:pt x="235" y="265"/>
                </a:cubicBezTo>
                <a:cubicBezTo>
                  <a:pt x="250" y="273"/>
                  <a:pt x="250" y="273"/>
                  <a:pt x="250" y="273"/>
                </a:cubicBezTo>
                <a:cubicBezTo>
                  <a:pt x="250" y="273"/>
                  <a:pt x="368" y="337"/>
                  <a:pt x="377" y="341"/>
                </a:cubicBezTo>
                <a:cubicBezTo>
                  <a:pt x="384" y="345"/>
                  <a:pt x="394" y="342"/>
                  <a:pt x="396" y="333"/>
                </a:cubicBezTo>
                <a:cubicBezTo>
                  <a:pt x="398" y="322"/>
                  <a:pt x="468" y="21"/>
                  <a:pt x="469" y="14"/>
                </a:cubicBezTo>
                <a:cubicBezTo>
                  <a:pt x="472" y="6"/>
                  <a:pt x="466" y="0"/>
                  <a:pt x="457" y="4"/>
                </a:cubicBezTo>
                <a:close/>
                <a:moveTo>
                  <a:pt x="161" y="373"/>
                </a:moveTo>
                <a:cubicBezTo>
                  <a:pt x="161" y="379"/>
                  <a:pt x="165" y="381"/>
                  <a:pt x="170" y="376"/>
                </a:cubicBezTo>
                <a:cubicBezTo>
                  <a:pt x="176" y="370"/>
                  <a:pt x="242" y="311"/>
                  <a:pt x="242" y="311"/>
                </a:cubicBezTo>
                <a:cubicBezTo>
                  <a:pt x="161" y="269"/>
                  <a:pt x="161" y="269"/>
                  <a:pt x="161" y="269"/>
                </a:cubicBezTo>
                <a:lnTo>
                  <a:pt x="161" y="3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6" name="Textfeld 217">
            <a:extLst>
              <a:ext uri="{FF2B5EF4-FFF2-40B4-BE49-F238E27FC236}">
                <a16:creationId xmlns:a16="http://schemas.microsoft.com/office/drawing/2014/main" id="{25500F97-7BD6-4B16-9A2B-B8973A53B88D}"/>
              </a:ext>
            </a:extLst>
          </p:cNvPr>
          <p:cNvSpPr txBox="1"/>
          <p:nvPr/>
        </p:nvSpPr>
        <p:spPr>
          <a:xfrm>
            <a:off x="1679690" y="3038966"/>
            <a:ext cx="2527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</a:rPr>
              <a:t>基本质量数准确度</a:t>
            </a:r>
          </a:p>
          <a:p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</a:rPr>
              <a:t>测量工作流程 </a:t>
            </a:r>
          </a:p>
        </p:txBody>
      </p:sp>
      <p:sp>
        <p:nvSpPr>
          <p:cNvPr id="67" name="Textfeld 217">
            <a:extLst>
              <a:ext uri="{FF2B5EF4-FFF2-40B4-BE49-F238E27FC236}">
                <a16:creationId xmlns:a16="http://schemas.microsoft.com/office/drawing/2014/main" id="{C53700C8-3CFF-41EE-9776-E5905320CC39}"/>
              </a:ext>
            </a:extLst>
          </p:cNvPr>
          <p:cNvSpPr txBox="1"/>
          <p:nvPr/>
        </p:nvSpPr>
        <p:spPr>
          <a:xfrm>
            <a:off x="1647887" y="3653278"/>
            <a:ext cx="2877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创建分析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调谐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源设置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采集和处理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重新处理 </a:t>
            </a: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</a:t>
            </a: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68" name="Textfeld 217">
            <a:extLst>
              <a:ext uri="{FF2B5EF4-FFF2-40B4-BE49-F238E27FC236}">
                <a16:creationId xmlns:a16="http://schemas.microsoft.com/office/drawing/2014/main" id="{373AB847-E629-494C-B0CF-88BBE59E862F}"/>
              </a:ext>
            </a:extLst>
          </p:cNvPr>
          <p:cNvSpPr txBox="1"/>
          <p:nvPr/>
        </p:nvSpPr>
        <p:spPr>
          <a:xfrm>
            <a:off x="6213117" y="3066155"/>
            <a:ext cx="283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noProof="1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UNIFI </a:t>
            </a:r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</a:rPr>
              <a:t>数据基本管理</a:t>
            </a:r>
          </a:p>
        </p:txBody>
      </p:sp>
      <p:sp>
        <p:nvSpPr>
          <p:cNvPr id="70" name="Freeform 10">
            <a:extLst>
              <a:ext uri="{FF2B5EF4-FFF2-40B4-BE49-F238E27FC236}">
                <a16:creationId xmlns:a16="http://schemas.microsoft.com/office/drawing/2014/main" id="{D60A3D85-3096-4927-BBB4-3EF77889DE22}"/>
              </a:ext>
            </a:extLst>
          </p:cNvPr>
          <p:cNvSpPr>
            <a:spLocks noEditPoints="1"/>
          </p:cNvSpPr>
          <p:nvPr/>
        </p:nvSpPr>
        <p:spPr bwMode="gray">
          <a:xfrm>
            <a:off x="5015498" y="3251246"/>
            <a:ext cx="772289" cy="763933"/>
          </a:xfrm>
          <a:custGeom>
            <a:avLst/>
            <a:gdLst>
              <a:gd name="T0" fmla="*/ 232 w 272"/>
              <a:gd name="T1" fmla="*/ 40 h 272"/>
              <a:gd name="T2" fmla="*/ 272 w 272"/>
              <a:gd name="T3" fmla="*/ 136 h 272"/>
              <a:gd name="T4" fmla="*/ 232 w 272"/>
              <a:gd name="T5" fmla="*/ 233 h 272"/>
              <a:gd name="T6" fmla="*/ 136 w 272"/>
              <a:gd name="T7" fmla="*/ 272 h 272"/>
              <a:gd name="T8" fmla="*/ 39 w 272"/>
              <a:gd name="T9" fmla="*/ 233 h 272"/>
              <a:gd name="T10" fmla="*/ 0 w 272"/>
              <a:gd name="T11" fmla="*/ 136 h 272"/>
              <a:gd name="T12" fmla="*/ 39 w 272"/>
              <a:gd name="T13" fmla="*/ 40 h 272"/>
              <a:gd name="T14" fmla="*/ 136 w 272"/>
              <a:gd name="T15" fmla="*/ 0 h 272"/>
              <a:gd name="T16" fmla="*/ 232 w 272"/>
              <a:gd name="T17" fmla="*/ 40 h 272"/>
              <a:gd name="T18" fmla="*/ 220 w 272"/>
              <a:gd name="T19" fmla="*/ 221 h 272"/>
              <a:gd name="T20" fmla="*/ 252 w 272"/>
              <a:gd name="T21" fmla="*/ 160 h 272"/>
              <a:gd name="T22" fmla="*/ 243 w 272"/>
              <a:gd name="T23" fmla="*/ 156 h 272"/>
              <a:gd name="T24" fmla="*/ 212 w 272"/>
              <a:gd name="T25" fmla="*/ 142 h 272"/>
              <a:gd name="T26" fmla="*/ 179 w 272"/>
              <a:gd name="T27" fmla="*/ 153 h 272"/>
              <a:gd name="T28" fmla="*/ 201 w 272"/>
              <a:gd name="T29" fmla="*/ 162 h 272"/>
              <a:gd name="T30" fmla="*/ 169 w 272"/>
              <a:gd name="T31" fmla="*/ 238 h 272"/>
              <a:gd name="T32" fmla="*/ 129 w 272"/>
              <a:gd name="T33" fmla="*/ 234 h 272"/>
              <a:gd name="T34" fmla="*/ 108 w 272"/>
              <a:gd name="T35" fmla="*/ 172 h 272"/>
              <a:gd name="T36" fmla="*/ 63 w 272"/>
              <a:gd name="T37" fmla="*/ 147 h 272"/>
              <a:gd name="T38" fmla="*/ 85 w 272"/>
              <a:gd name="T39" fmla="*/ 104 h 272"/>
              <a:gd name="T40" fmla="*/ 142 w 272"/>
              <a:gd name="T41" fmla="*/ 123 h 272"/>
              <a:gd name="T42" fmla="*/ 171 w 272"/>
              <a:gd name="T43" fmla="*/ 104 h 272"/>
              <a:gd name="T44" fmla="*/ 170 w 272"/>
              <a:gd name="T45" fmla="*/ 85 h 272"/>
              <a:gd name="T46" fmla="*/ 157 w 272"/>
              <a:gd name="T47" fmla="*/ 106 h 272"/>
              <a:gd name="T48" fmla="*/ 112 w 272"/>
              <a:gd name="T49" fmla="*/ 86 h 272"/>
              <a:gd name="T50" fmla="*/ 100 w 272"/>
              <a:gd name="T51" fmla="*/ 88 h 272"/>
              <a:gd name="T52" fmla="*/ 99 w 272"/>
              <a:gd name="T53" fmla="*/ 76 h 272"/>
              <a:gd name="T54" fmla="*/ 118 w 272"/>
              <a:gd name="T55" fmla="*/ 65 h 272"/>
              <a:gd name="T56" fmla="*/ 147 w 272"/>
              <a:gd name="T57" fmla="*/ 65 h 272"/>
              <a:gd name="T58" fmla="*/ 135 w 272"/>
              <a:gd name="T59" fmla="*/ 56 h 272"/>
              <a:gd name="T60" fmla="*/ 157 w 272"/>
              <a:gd name="T61" fmla="*/ 32 h 272"/>
              <a:gd name="T62" fmla="*/ 168 w 272"/>
              <a:gd name="T63" fmla="*/ 30 h 272"/>
              <a:gd name="T64" fmla="*/ 187 w 272"/>
              <a:gd name="T65" fmla="*/ 29 h 272"/>
              <a:gd name="T66" fmla="*/ 136 w 272"/>
              <a:gd name="T67" fmla="*/ 17 h 272"/>
              <a:gd name="T68" fmla="*/ 65 w 272"/>
              <a:gd name="T69" fmla="*/ 41 h 272"/>
              <a:gd name="T70" fmla="*/ 68 w 272"/>
              <a:gd name="T71" fmla="*/ 51 h 272"/>
              <a:gd name="T72" fmla="*/ 32 w 272"/>
              <a:gd name="T73" fmla="*/ 77 h 272"/>
              <a:gd name="T74" fmla="*/ 18 w 272"/>
              <a:gd name="T75" fmla="*/ 120 h 272"/>
              <a:gd name="T76" fmla="*/ 30 w 272"/>
              <a:gd name="T77" fmla="*/ 134 h 272"/>
              <a:gd name="T78" fmla="*/ 18 w 272"/>
              <a:gd name="T79" fmla="*/ 156 h 272"/>
              <a:gd name="T80" fmla="*/ 51 w 272"/>
              <a:gd name="T81" fmla="*/ 221 h 272"/>
              <a:gd name="T82" fmla="*/ 136 w 272"/>
              <a:gd name="T83" fmla="*/ 255 h 272"/>
              <a:gd name="T84" fmla="*/ 220 w 272"/>
              <a:gd name="T85" fmla="*/ 22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72">
                <a:moveTo>
                  <a:pt x="232" y="40"/>
                </a:moveTo>
                <a:cubicBezTo>
                  <a:pt x="257" y="66"/>
                  <a:pt x="272" y="100"/>
                  <a:pt x="272" y="136"/>
                </a:cubicBezTo>
                <a:cubicBezTo>
                  <a:pt x="272" y="173"/>
                  <a:pt x="257" y="207"/>
                  <a:pt x="232" y="233"/>
                </a:cubicBezTo>
                <a:cubicBezTo>
                  <a:pt x="206" y="258"/>
                  <a:pt x="172" y="272"/>
                  <a:pt x="136" y="272"/>
                </a:cubicBezTo>
                <a:cubicBezTo>
                  <a:pt x="99" y="272"/>
                  <a:pt x="65" y="258"/>
                  <a:pt x="39" y="233"/>
                </a:cubicBezTo>
                <a:cubicBezTo>
                  <a:pt x="14" y="207"/>
                  <a:pt x="0" y="173"/>
                  <a:pt x="0" y="136"/>
                </a:cubicBezTo>
                <a:cubicBezTo>
                  <a:pt x="0" y="100"/>
                  <a:pt x="14" y="66"/>
                  <a:pt x="39" y="40"/>
                </a:cubicBezTo>
                <a:cubicBezTo>
                  <a:pt x="65" y="15"/>
                  <a:pt x="99" y="0"/>
                  <a:pt x="136" y="0"/>
                </a:cubicBezTo>
                <a:cubicBezTo>
                  <a:pt x="172" y="0"/>
                  <a:pt x="206" y="15"/>
                  <a:pt x="232" y="40"/>
                </a:cubicBezTo>
                <a:close/>
                <a:moveTo>
                  <a:pt x="220" y="221"/>
                </a:moveTo>
                <a:cubicBezTo>
                  <a:pt x="236" y="204"/>
                  <a:pt x="248" y="183"/>
                  <a:pt x="252" y="160"/>
                </a:cubicBezTo>
                <a:cubicBezTo>
                  <a:pt x="249" y="166"/>
                  <a:pt x="245" y="167"/>
                  <a:pt x="243" y="156"/>
                </a:cubicBezTo>
                <a:cubicBezTo>
                  <a:pt x="241" y="136"/>
                  <a:pt x="223" y="149"/>
                  <a:pt x="212" y="142"/>
                </a:cubicBezTo>
                <a:cubicBezTo>
                  <a:pt x="200" y="150"/>
                  <a:pt x="174" y="127"/>
                  <a:pt x="179" y="153"/>
                </a:cubicBezTo>
                <a:cubicBezTo>
                  <a:pt x="185" y="165"/>
                  <a:pt x="216" y="137"/>
                  <a:pt x="201" y="162"/>
                </a:cubicBezTo>
                <a:cubicBezTo>
                  <a:pt x="191" y="179"/>
                  <a:pt x="165" y="218"/>
                  <a:pt x="169" y="238"/>
                </a:cubicBezTo>
                <a:cubicBezTo>
                  <a:pt x="169" y="267"/>
                  <a:pt x="139" y="244"/>
                  <a:pt x="129" y="234"/>
                </a:cubicBezTo>
                <a:cubicBezTo>
                  <a:pt x="122" y="215"/>
                  <a:pt x="126" y="181"/>
                  <a:pt x="108" y="172"/>
                </a:cubicBezTo>
                <a:cubicBezTo>
                  <a:pt x="88" y="171"/>
                  <a:pt x="71" y="169"/>
                  <a:pt x="63" y="147"/>
                </a:cubicBezTo>
                <a:cubicBezTo>
                  <a:pt x="59" y="131"/>
                  <a:pt x="68" y="107"/>
                  <a:pt x="85" y="104"/>
                </a:cubicBezTo>
                <a:cubicBezTo>
                  <a:pt x="110" y="88"/>
                  <a:pt x="119" y="122"/>
                  <a:pt x="142" y="123"/>
                </a:cubicBezTo>
                <a:cubicBezTo>
                  <a:pt x="150" y="115"/>
                  <a:pt x="169" y="113"/>
                  <a:pt x="171" y="104"/>
                </a:cubicBezTo>
                <a:cubicBezTo>
                  <a:pt x="156" y="101"/>
                  <a:pt x="191" y="91"/>
                  <a:pt x="170" y="85"/>
                </a:cubicBezTo>
                <a:cubicBezTo>
                  <a:pt x="158" y="87"/>
                  <a:pt x="151" y="97"/>
                  <a:pt x="157" y="106"/>
                </a:cubicBezTo>
                <a:cubicBezTo>
                  <a:pt x="134" y="112"/>
                  <a:pt x="134" y="74"/>
                  <a:pt x="112" y="86"/>
                </a:cubicBezTo>
                <a:cubicBezTo>
                  <a:pt x="112" y="105"/>
                  <a:pt x="77" y="92"/>
                  <a:pt x="100" y="88"/>
                </a:cubicBezTo>
                <a:cubicBezTo>
                  <a:pt x="108" y="85"/>
                  <a:pt x="87" y="75"/>
                  <a:pt x="99" y="76"/>
                </a:cubicBezTo>
                <a:cubicBezTo>
                  <a:pt x="104" y="76"/>
                  <a:pt x="123" y="69"/>
                  <a:pt x="118" y="65"/>
                </a:cubicBezTo>
                <a:cubicBezTo>
                  <a:pt x="128" y="59"/>
                  <a:pt x="137" y="81"/>
                  <a:pt x="147" y="65"/>
                </a:cubicBezTo>
                <a:cubicBezTo>
                  <a:pt x="155" y="52"/>
                  <a:pt x="144" y="50"/>
                  <a:pt x="135" y="56"/>
                </a:cubicBezTo>
                <a:cubicBezTo>
                  <a:pt x="130" y="50"/>
                  <a:pt x="144" y="38"/>
                  <a:pt x="157" y="32"/>
                </a:cubicBezTo>
                <a:cubicBezTo>
                  <a:pt x="161" y="31"/>
                  <a:pt x="165" y="30"/>
                  <a:pt x="168" y="30"/>
                </a:cubicBezTo>
                <a:cubicBezTo>
                  <a:pt x="174" y="37"/>
                  <a:pt x="186" y="39"/>
                  <a:pt x="187" y="29"/>
                </a:cubicBezTo>
                <a:cubicBezTo>
                  <a:pt x="171" y="21"/>
                  <a:pt x="154" y="17"/>
                  <a:pt x="136" y="17"/>
                </a:cubicBezTo>
                <a:cubicBezTo>
                  <a:pt x="110" y="17"/>
                  <a:pt x="85" y="26"/>
                  <a:pt x="65" y="41"/>
                </a:cubicBezTo>
                <a:cubicBezTo>
                  <a:pt x="70" y="43"/>
                  <a:pt x="73" y="47"/>
                  <a:pt x="68" y="51"/>
                </a:cubicBezTo>
                <a:cubicBezTo>
                  <a:pt x="64" y="63"/>
                  <a:pt x="47" y="79"/>
                  <a:pt x="32" y="77"/>
                </a:cubicBezTo>
                <a:cubicBezTo>
                  <a:pt x="25" y="90"/>
                  <a:pt x="20" y="104"/>
                  <a:pt x="18" y="120"/>
                </a:cubicBezTo>
                <a:cubicBezTo>
                  <a:pt x="30" y="124"/>
                  <a:pt x="33" y="132"/>
                  <a:pt x="30" y="134"/>
                </a:cubicBezTo>
                <a:cubicBezTo>
                  <a:pt x="24" y="140"/>
                  <a:pt x="20" y="147"/>
                  <a:pt x="18" y="156"/>
                </a:cubicBezTo>
                <a:cubicBezTo>
                  <a:pt x="22" y="180"/>
                  <a:pt x="34" y="203"/>
                  <a:pt x="51" y="221"/>
                </a:cubicBezTo>
                <a:cubicBezTo>
                  <a:pt x="74" y="243"/>
                  <a:pt x="104" y="255"/>
                  <a:pt x="136" y="255"/>
                </a:cubicBezTo>
                <a:cubicBezTo>
                  <a:pt x="167" y="255"/>
                  <a:pt x="197" y="243"/>
                  <a:pt x="220" y="2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6" name="Rechteck 72">
            <a:extLst>
              <a:ext uri="{FF2B5EF4-FFF2-40B4-BE49-F238E27FC236}">
                <a16:creationId xmlns:a16="http://schemas.microsoft.com/office/drawing/2014/main" id="{993D7315-D079-4C06-B9CD-337B8A960CA8}"/>
              </a:ext>
            </a:extLst>
          </p:cNvPr>
          <p:cNvSpPr/>
          <p:nvPr/>
        </p:nvSpPr>
        <p:spPr>
          <a:xfrm>
            <a:off x="6213757" y="871271"/>
            <a:ext cx="2869227" cy="19767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37" name="Textfeld 217">
            <a:extLst>
              <a:ext uri="{FF2B5EF4-FFF2-40B4-BE49-F238E27FC236}">
                <a16:creationId xmlns:a16="http://schemas.microsoft.com/office/drawing/2014/main" id="{20BCC204-8505-4BF5-BF95-271729A57DD9}"/>
              </a:ext>
            </a:extLst>
          </p:cNvPr>
          <p:cNvSpPr txBox="1"/>
          <p:nvPr/>
        </p:nvSpPr>
        <p:spPr>
          <a:xfrm>
            <a:off x="6245015" y="1103948"/>
            <a:ext cx="2495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noProof="1">
                <a:latin typeface="Arial" panose="020B0604020202020204" pitchFamily="34" charset="0"/>
                <a:ea typeface="Source Han Sans CN Regular" panose="020B0500000000000000" pitchFamily="34" charset="-128"/>
                <a:hlinkClick r:id="rId6" action="ppaction://hlinksldjump"/>
              </a:rPr>
              <a:t>System console </a:t>
            </a:r>
            <a:r>
              <a:rPr lang="zh-CN" altLang="en-US" sz="1600" b="1" noProof="1">
                <a:latin typeface="Arial" panose="020B0604020202020204" pitchFamily="34" charset="0"/>
                <a:ea typeface="Source Han Sans CN Regular" panose="020B0500000000000000" pitchFamily="34" charset="-128"/>
                <a:hlinkClick r:id="rId6" action="ppaction://hlinksldjump"/>
              </a:rPr>
              <a:t>和启动</a:t>
            </a:r>
          </a:p>
        </p:txBody>
      </p:sp>
      <p:sp>
        <p:nvSpPr>
          <p:cNvPr id="38" name="Textfeld 217">
            <a:extLst>
              <a:ext uri="{FF2B5EF4-FFF2-40B4-BE49-F238E27FC236}">
                <a16:creationId xmlns:a16="http://schemas.microsoft.com/office/drawing/2014/main" id="{EDEA5BE2-01CF-47FA-8B29-999FBFADFAFA}"/>
              </a:ext>
            </a:extLst>
          </p:cNvPr>
          <p:cNvSpPr txBox="1"/>
          <p:nvPr/>
        </p:nvSpPr>
        <p:spPr>
          <a:xfrm>
            <a:off x="6205805" y="1463085"/>
            <a:ext cx="2877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zh-CN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7" action="ppaction://hlinksldjump"/>
              </a:rPr>
              <a:t>MS </a:t>
            </a: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7" action="ppaction://hlinksldjump"/>
              </a:rPr>
              <a:t>仪器设置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准备和液相设置</a:t>
            </a: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  <a:p>
            <a:pPr marL="171450" indent="-171450">
              <a:buFontTx/>
              <a:buChar char="-"/>
            </a:pPr>
            <a:endParaRPr lang="zh-CN" altLang="en-US" sz="1200" dirty="0">
              <a:latin typeface="Arial" panose="020B0604020202020204" pitchFamily="34" charset="0"/>
              <a:ea typeface="Source Han Sans CN Regular" panose="020B0500000000000000" pitchFamily="34" charset="-128"/>
              <a:hlinkClick r:id="" action="ppaction://noaction"/>
            </a:endParaRPr>
          </a:p>
        </p:txBody>
      </p:sp>
      <p:sp>
        <p:nvSpPr>
          <p:cNvPr id="39" name="Rechteck 74">
            <a:extLst>
              <a:ext uri="{FF2B5EF4-FFF2-40B4-BE49-F238E27FC236}">
                <a16:creationId xmlns:a16="http://schemas.microsoft.com/office/drawing/2014/main" id="{0F07639E-2176-444A-A465-F735B8EF28D5}"/>
              </a:ext>
            </a:extLst>
          </p:cNvPr>
          <p:cNvSpPr/>
          <p:nvPr/>
        </p:nvSpPr>
        <p:spPr>
          <a:xfrm>
            <a:off x="4608622" y="871271"/>
            <a:ext cx="1511719" cy="19767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grpSp>
        <p:nvGrpSpPr>
          <p:cNvPr id="40" name="Gruppieren 95">
            <a:extLst>
              <a:ext uri="{FF2B5EF4-FFF2-40B4-BE49-F238E27FC236}">
                <a16:creationId xmlns:a16="http://schemas.microsoft.com/office/drawing/2014/main" id="{A82A2AC1-C681-4641-85C3-656F9C818A11}"/>
              </a:ext>
            </a:extLst>
          </p:cNvPr>
          <p:cNvGrpSpPr/>
          <p:nvPr/>
        </p:nvGrpSpPr>
        <p:grpSpPr>
          <a:xfrm>
            <a:off x="4960824" y="1462977"/>
            <a:ext cx="820113" cy="921972"/>
            <a:chOff x="9233637" y="3392838"/>
            <a:chExt cx="486305" cy="568843"/>
          </a:xfrm>
          <a:solidFill>
            <a:schemeClr val="bg1"/>
          </a:solidFill>
        </p:grpSpPr>
        <p:sp>
          <p:nvSpPr>
            <p:cNvPr id="54" name="Freeform 1462">
              <a:extLst>
                <a:ext uri="{FF2B5EF4-FFF2-40B4-BE49-F238E27FC236}">
                  <a16:creationId xmlns:a16="http://schemas.microsoft.com/office/drawing/2014/main" id="{61C2CD53-CCDF-4ECC-AE0F-3128E5FA9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5" name="Freeform 1464">
              <a:extLst>
                <a:ext uri="{FF2B5EF4-FFF2-40B4-BE49-F238E27FC236}">
                  <a16:creationId xmlns:a16="http://schemas.microsoft.com/office/drawing/2014/main" id="{B2BD7547-237F-4E6B-8F7E-3417FBDE1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6" name="Freeform 1465">
              <a:extLst>
                <a:ext uri="{FF2B5EF4-FFF2-40B4-BE49-F238E27FC236}">
                  <a16:creationId xmlns:a16="http://schemas.microsoft.com/office/drawing/2014/main" id="{6324D516-1333-4947-86C1-9790B3357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8" name="Freeform 1466">
              <a:extLst>
                <a:ext uri="{FF2B5EF4-FFF2-40B4-BE49-F238E27FC236}">
                  <a16:creationId xmlns:a16="http://schemas.microsoft.com/office/drawing/2014/main" id="{145A4ABE-5C53-4131-A911-DBF5CAFFF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59" name="Freeform 1467">
              <a:extLst>
                <a:ext uri="{FF2B5EF4-FFF2-40B4-BE49-F238E27FC236}">
                  <a16:creationId xmlns:a16="http://schemas.microsoft.com/office/drawing/2014/main" id="{0722628B-C801-4B7A-B00B-59C7022D6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60" name="Freeform 1468">
              <a:extLst>
                <a:ext uri="{FF2B5EF4-FFF2-40B4-BE49-F238E27FC236}">
                  <a16:creationId xmlns:a16="http://schemas.microsoft.com/office/drawing/2014/main" id="{8F9EF896-EB7E-4DA1-A9CD-A67DA8367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61" name="Freeform 1469">
              <a:extLst>
                <a:ext uri="{FF2B5EF4-FFF2-40B4-BE49-F238E27FC236}">
                  <a16:creationId xmlns:a16="http://schemas.microsoft.com/office/drawing/2014/main" id="{FB53E020-DA84-47F1-9489-D262BEBE5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1C6F21-0580-453B-B94A-B5D39D8F2F28}"/>
              </a:ext>
            </a:extLst>
          </p:cNvPr>
          <p:cNvSpPr txBox="1"/>
          <p:nvPr/>
        </p:nvSpPr>
        <p:spPr>
          <a:xfrm>
            <a:off x="7121633" y="1883305"/>
            <a:ext cx="1513883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9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8" action="ppaction://hlinksldjump"/>
              </a:rPr>
              <a:t>ACQUITY I-Class PLUS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17A595-7C9A-48D1-8318-D9B7128597FA}"/>
              </a:ext>
            </a:extLst>
          </p:cNvPr>
          <p:cNvSpPr txBox="1"/>
          <p:nvPr/>
        </p:nvSpPr>
        <p:spPr>
          <a:xfrm>
            <a:off x="7121633" y="2056266"/>
            <a:ext cx="1831536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9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8" action="ppaction://hlinksldjump"/>
              </a:rPr>
              <a:t>ACQUITY H-Class (BIO) PLUS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EEAC5F-4566-4654-95B5-CF8373FC1466}"/>
              </a:ext>
            </a:extLst>
          </p:cNvPr>
          <p:cNvSpPr txBox="1"/>
          <p:nvPr/>
        </p:nvSpPr>
        <p:spPr>
          <a:xfrm>
            <a:off x="7121633" y="2243282"/>
            <a:ext cx="1513883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9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8" action="ppaction://hlinksldjump"/>
              </a:rPr>
              <a:t>ACQUITY Premier BSM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837F9B-E4E9-431C-94FF-C29DFDD72787}"/>
              </a:ext>
            </a:extLst>
          </p:cNvPr>
          <p:cNvSpPr txBox="1"/>
          <p:nvPr/>
        </p:nvSpPr>
        <p:spPr>
          <a:xfrm>
            <a:off x="7121633" y="2416221"/>
            <a:ext cx="1513883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</a:pPr>
            <a:r>
              <a:rPr lang="en-US" altLang="zh-CN" sz="900" dirty="0">
                <a:latin typeface="Arial" panose="020B0604020202020204" pitchFamily="34" charset="0"/>
                <a:ea typeface="Source Han Sans CN Regular" panose="020B0500000000000000" pitchFamily="34" charset="-128"/>
                <a:hlinkClick r:id="rId8" action="ppaction://hlinksldjump"/>
              </a:rPr>
              <a:t>ACQUITY Premier QSM</a:t>
            </a:r>
          </a:p>
        </p:txBody>
      </p:sp>
      <p:sp>
        <p:nvSpPr>
          <p:cNvPr id="41" name="Action Button: Return 4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FE8885D-660F-4A6A-9788-E05402894239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598A70-1B46-49B2-8997-D9849C2E83D8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9" action="ppaction://hlinksldjump"/>
              </a:rPr>
              <a:t>返回主页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EFF4C81C-43C6-4DB6-961D-99D48F52E0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3262" y="230477"/>
            <a:ext cx="1075478" cy="632523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941CC893-C9B0-4261-9EDE-2F99154ED877}"/>
              </a:ext>
            </a:extLst>
          </p:cNvPr>
          <p:cNvSpPr/>
          <p:nvPr/>
        </p:nvSpPr>
        <p:spPr>
          <a:xfrm>
            <a:off x="16989" y="2898240"/>
            <a:ext cx="4523206" cy="1687386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0227A28-5FCC-4FA6-AF1F-EA6FF0303A44}"/>
              </a:ext>
            </a:extLst>
          </p:cNvPr>
          <p:cNvSpPr/>
          <p:nvPr/>
        </p:nvSpPr>
        <p:spPr>
          <a:xfrm>
            <a:off x="45553" y="757783"/>
            <a:ext cx="4523206" cy="2104687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74" name="Textfeld 217">
            <a:extLst>
              <a:ext uri="{FF2B5EF4-FFF2-40B4-BE49-F238E27FC236}">
                <a16:creationId xmlns:a16="http://schemas.microsoft.com/office/drawing/2014/main" id="{A0BCC4DA-206B-4F4B-BF5E-80466C195574}"/>
              </a:ext>
            </a:extLst>
          </p:cNvPr>
          <p:cNvSpPr txBox="1"/>
          <p:nvPr/>
        </p:nvSpPr>
        <p:spPr>
          <a:xfrm>
            <a:off x="6206812" y="3719887"/>
            <a:ext cx="287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用户管理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数据和文件夹管理</a:t>
            </a:r>
          </a:p>
          <a:p>
            <a:pPr marL="171450" indent="-171450">
              <a:buFontTx/>
              <a:buChar char="-"/>
            </a:pPr>
            <a:r>
              <a:rPr lang="zh-CN" altLang="en-US" sz="12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数据库管理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A15807E-F621-4D2F-B1DF-F48E31138C17}"/>
              </a:ext>
            </a:extLst>
          </p:cNvPr>
          <p:cNvSpPr/>
          <p:nvPr/>
        </p:nvSpPr>
        <p:spPr>
          <a:xfrm>
            <a:off x="4566179" y="2891066"/>
            <a:ext cx="4560832" cy="1687386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FF6E44-87EF-A1D6-7CA8-503BA6DFB5F3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F519FB-C79C-360B-CE5F-F76A6EF8CC35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11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11"/>
                </a:rPr>
                <a:t>（沃特世）知识数据库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EBDF29-E426-8AB9-9A4C-A3A85B3ECE15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DED137-1D1A-DF37-DC29-7DA0621A1E28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8FE36F5-BCFE-F87D-3206-51149F544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B048CD8-27EF-E773-44BE-E6583507C3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75BC662-422B-863D-1039-86AECB342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A2C5D8D-3F6B-2C8A-98D0-F3F8CE25E5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2D88CCC-7D4D-FE93-BD13-D9A972A39E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24EBD54-54AA-7AE7-0637-78123C5251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60EDDC5-E8B3-B9C3-5A57-2F0E29B061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AE02E5B-72B5-5D0C-51F9-58747271F7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0747259-376A-301B-17D6-9ABB3E80D468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160B62E-C989-817A-BC20-398F53DE6E3F}"/>
                  </a:ext>
                </a:extLst>
              </p:cNvPr>
              <p:cNvCxnSpPr>
                <a:stCxn id="25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8939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95">
            <a:extLst>
              <a:ext uri="{FF2B5EF4-FFF2-40B4-BE49-F238E27FC236}">
                <a16:creationId xmlns:a16="http://schemas.microsoft.com/office/drawing/2014/main" id="{9F8F7A0D-40F7-4E34-9061-FEA03B160C22}"/>
              </a:ext>
            </a:extLst>
          </p:cNvPr>
          <p:cNvGrpSpPr/>
          <p:nvPr/>
        </p:nvGrpSpPr>
        <p:grpSpPr>
          <a:xfrm>
            <a:off x="2343100" y="449478"/>
            <a:ext cx="4436828" cy="4344364"/>
            <a:chOff x="9233637" y="3392838"/>
            <a:chExt cx="486305" cy="568843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30" name="Freeform 1462">
              <a:extLst>
                <a:ext uri="{FF2B5EF4-FFF2-40B4-BE49-F238E27FC236}">
                  <a16:creationId xmlns:a16="http://schemas.microsoft.com/office/drawing/2014/main" id="{DD370A36-B88A-40BA-BE30-9BF3A431D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3637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1" name="Freeform 1464">
              <a:extLst>
                <a:ext uri="{FF2B5EF4-FFF2-40B4-BE49-F238E27FC236}">
                  <a16:creationId xmlns:a16="http://schemas.microsoft.com/office/drawing/2014/main" id="{272B8692-AF38-4D1A-98B2-CA96B95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3" name="Freeform 1465">
              <a:extLst>
                <a:ext uri="{FF2B5EF4-FFF2-40B4-BE49-F238E27FC236}">
                  <a16:creationId xmlns:a16="http://schemas.microsoft.com/office/drawing/2014/main" id="{9463AB21-CCF9-4687-9FA1-0406A03B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4" name="Freeform 1466">
              <a:extLst>
                <a:ext uri="{FF2B5EF4-FFF2-40B4-BE49-F238E27FC236}">
                  <a16:creationId xmlns:a16="http://schemas.microsoft.com/office/drawing/2014/main" id="{ED221F5F-ACD1-4F53-A52A-BBA7DE12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5" name="Freeform 1467">
              <a:extLst>
                <a:ext uri="{FF2B5EF4-FFF2-40B4-BE49-F238E27FC236}">
                  <a16:creationId xmlns:a16="http://schemas.microsoft.com/office/drawing/2014/main" id="{051EC0AC-5F66-4F68-846C-44D10E98A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6" name="Freeform 1468">
              <a:extLst>
                <a:ext uri="{FF2B5EF4-FFF2-40B4-BE49-F238E27FC236}">
                  <a16:creationId xmlns:a16="http://schemas.microsoft.com/office/drawing/2014/main" id="{3A6F0DD0-5A48-4D63-957E-9C2BC5B5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  <p:sp>
          <p:nvSpPr>
            <p:cNvPr id="37" name="Freeform 1469">
              <a:extLst>
                <a:ext uri="{FF2B5EF4-FFF2-40B4-BE49-F238E27FC236}">
                  <a16:creationId xmlns:a16="http://schemas.microsoft.com/office/drawing/2014/main" id="{1B6FBD0B-77C6-400C-9D45-8BD4DCAC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ea typeface="Source Han Sans CN Regular" panose="020B0500000000000000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D7363-BB6E-4BBD-A346-4D544EBB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System console </a:t>
            </a:r>
            <a:r>
              <a:rPr lang="zh-CN" altLang="en-US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和启动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6F26AF-7934-4DEA-9CAA-63C488EA7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763" y="694049"/>
            <a:ext cx="8880473" cy="247475"/>
          </a:xfrm>
        </p:spPr>
        <p:txBody>
          <a:bodyPr/>
          <a:lstStyle/>
          <a:p>
            <a:r>
              <a:rPr lang="en-US" altLang="zh-CN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i="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系统配置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B30991-A186-47E2-9DD9-3CEC4B0E15E1}"/>
              </a:ext>
            </a:extLst>
          </p:cNvPr>
          <p:cNvSpPr txBox="1"/>
          <p:nvPr/>
        </p:nvSpPr>
        <p:spPr>
          <a:xfrm>
            <a:off x="759626" y="958367"/>
            <a:ext cx="746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LC-MS 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仪器系统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2DB30-52C3-4AC7-AFBD-513E6D6109A9}"/>
              </a:ext>
            </a:extLst>
          </p:cNvPr>
          <p:cNvSpPr txBox="1"/>
          <p:nvPr/>
        </p:nvSpPr>
        <p:spPr>
          <a:xfrm>
            <a:off x="1264003" y="1254539"/>
            <a:ext cx="463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液相配置 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–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</a:rPr>
              <a:t>创建仪器系统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A74EE0D0-183B-440B-B9B0-F7CC69AFC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854" y="1892298"/>
            <a:ext cx="5996663" cy="369332"/>
          </a:xfrm>
        </p:spPr>
        <p:txBody>
          <a:bodyPr/>
          <a:lstStyle/>
          <a:p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从 </a:t>
            </a:r>
            <a:r>
              <a:rPr lang="en-US" altLang="zh-CN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waters_connect Hub </a:t>
            </a:r>
            <a:r>
              <a:rPr lang="zh-CN" altLang="en-US" sz="1600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启动 </a:t>
            </a:r>
            <a:r>
              <a:rPr lang="en-US" altLang="zh-CN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UNIFI </a:t>
            </a:r>
            <a:r>
              <a:rPr lang="zh-CN" altLang="en-US" sz="1600" b="1" dirty="0">
                <a:latin typeface="Arial" panose="020B0604020202020204" pitchFamily="34" charset="0"/>
                <a:ea typeface="Source Han Sans CN Regular" panose="020B0500000000000000" pitchFamily="34" charset="-128"/>
              </a:rPr>
              <a:t>应用程序</a:t>
            </a:r>
          </a:p>
        </p:txBody>
      </p:sp>
      <p:sp>
        <p:nvSpPr>
          <p:cNvPr id="54" name="Action Button: Return 5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93E8B92-673E-4270-91D9-27FF7F5FB067}"/>
              </a:ext>
            </a:extLst>
          </p:cNvPr>
          <p:cNvSpPr/>
          <p:nvPr/>
        </p:nvSpPr>
        <p:spPr>
          <a:xfrm>
            <a:off x="131762" y="4606217"/>
            <a:ext cx="297607" cy="312852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1"/>
              </a:buClr>
            </a:pPr>
            <a:endParaRPr lang="en-US" sz="1600" dirty="0" err="1">
              <a:solidFill>
                <a:schemeClr val="bg1"/>
              </a:solidFill>
              <a:latin typeface="Arial" panose="020B0604020202020204" pitchFamily="34" charset="0"/>
              <a:ea typeface="Source Han Sans CN Regular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6EEA1E-9FA7-450F-ABCF-446DDFAED3A3}"/>
              </a:ext>
            </a:extLst>
          </p:cNvPr>
          <p:cNvSpPr txBox="1"/>
          <p:nvPr/>
        </p:nvSpPr>
        <p:spPr>
          <a:xfrm>
            <a:off x="426098" y="4656393"/>
            <a:ext cx="1075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ource Han Sans CN Regular" panose="020B0500000000000000" pitchFamily="34" charset="-128"/>
                <a:hlinkClick r:id="rId3" action="ppaction://hlinksldjump"/>
              </a:rPr>
              <a:t>返回主页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7EF6656-467B-4951-B2A0-26CE6E57C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2" y="229373"/>
            <a:ext cx="1075478" cy="632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9B7BB-FBB6-4CED-88F7-92CB514B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868" y="1749664"/>
            <a:ext cx="1095528" cy="135273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667C34D-2EDB-2472-26C8-AF0F5EB5C971}"/>
              </a:ext>
            </a:extLst>
          </p:cNvPr>
          <p:cNvGrpSpPr/>
          <p:nvPr/>
        </p:nvGrpSpPr>
        <p:grpSpPr>
          <a:xfrm>
            <a:off x="6807946" y="4607214"/>
            <a:ext cx="2472039" cy="277839"/>
            <a:chOff x="6499548" y="4607214"/>
            <a:chExt cx="2472039" cy="277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5ABC89A-DAB9-C65C-452B-A0C86DC5DE4F}"/>
                </a:ext>
              </a:extLst>
            </p:cNvPr>
            <p:cNvSpPr txBox="1"/>
            <p:nvPr/>
          </p:nvSpPr>
          <p:spPr>
            <a:xfrm>
              <a:off x="6686751" y="4607214"/>
              <a:ext cx="2284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Waters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  <a:hlinkClick r:id="rId6"/>
                </a:rPr>
                <a:t>（沃特世）知识数据库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EE864BF-E0AE-A580-1C94-61EF21AE727D}"/>
                </a:ext>
              </a:extLst>
            </p:cNvPr>
            <p:cNvGrpSpPr/>
            <p:nvPr/>
          </p:nvGrpSpPr>
          <p:grpSpPr>
            <a:xfrm>
              <a:off x="6499548" y="4637152"/>
              <a:ext cx="280380" cy="247901"/>
              <a:chOff x="7198716" y="4082492"/>
              <a:chExt cx="379929" cy="366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A9937C-5678-9FB5-E0AD-3C3E3AB99C7C}"/>
                  </a:ext>
                </a:extLst>
              </p:cNvPr>
              <p:cNvSpPr/>
              <p:nvPr/>
            </p:nvSpPr>
            <p:spPr>
              <a:xfrm>
                <a:off x="7198716" y="4082492"/>
                <a:ext cx="256320" cy="346573"/>
              </a:xfrm>
              <a:prstGeom prst="rect">
                <a:avLst/>
              </a:prstGeom>
              <a:noFill/>
              <a:ln w="19050">
                <a:solidFill>
                  <a:srgbClr val="0066CC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8C7CB54-6AFE-4C3B-AC5F-48FEE98FA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45315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EA17D65-82D9-B425-55C6-A9B5B4DD8D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166673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D789600-CC41-FC2C-571E-B0F1055C2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34420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AF6EDD9-30D5-EFBA-4E72-4627A80A94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55778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B0573C-363C-D963-CDCF-DB19D2C5E5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76161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61B81A2-FED7-0352-10CE-CA3C22F555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297519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298CA5C-463F-A487-9F1D-EA5783BC86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22754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DD2B2B4-B76E-E187-DE8E-3BD02058D2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941" y="4344112"/>
                <a:ext cx="1514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9989321-739B-9C88-DF6B-1D815B39DBB5}"/>
                  </a:ext>
                </a:extLst>
              </p:cNvPr>
              <p:cNvSpPr/>
              <p:nvPr/>
            </p:nvSpPr>
            <p:spPr>
              <a:xfrm>
                <a:off x="7312981" y="4174435"/>
                <a:ext cx="185099" cy="1908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7BB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1"/>
                  </a:buClr>
                </a:pPr>
                <a:endPara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Source Han Sans CN Regular" panose="020B0500000000000000" pitchFamily="34" charset="-128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220E42E-3973-E4E8-B916-FCD3FCD234A0}"/>
                  </a:ext>
                </a:extLst>
              </p:cNvPr>
              <p:cNvCxnSpPr>
                <a:stCxn id="17" idx="5"/>
              </p:cNvCxnSpPr>
              <p:nvPr/>
            </p:nvCxnSpPr>
            <p:spPr>
              <a:xfrm>
                <a:off x="7470973" y="4337319"/>
                <a:ext cx="107672" cy="1121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52755431"/>
      </p:ext>
    </p:extLst>
  </p:cSld>
  <p:clrMapOvr>
    <a:masterClrMapping/>
  </p:clrMapOvr>
</p:sld>
</file>

<file path=ppt/theme/theme1.xml><?xml version="1.0" encoding="utf-8"?>
<a:theme xmlns:a="http://schemas.openxmlformats.org/drawingml/2006/main" name="2022 Slide Master">
  <a:themeElements>
    <a:clrScheme name="Waters 2019">
      <a:dk1>
        <a:srgbClr val="000000"/>
      </a:dk1>
      <a:lt1>
        <a:srgbClr val="FFFFFF"/>
      </a:lt1>
      <a:dk2>
        <a:srgbClr val="3377DD"/>
      </a:dk2>
      <a:lt2>
        <a:srgbClr val="888888"/>
      </a:lt2>
      <a:accent1>
        <a:srgbClr val="0077BB"/>
      </a:accent1>
      <a:accent2>
        <a:srgbClr val="EE7700"/>
      </a:accent2>
      <a:accent3>
        <a:srgbClr val="AAAA00"/>
      </a:accent3>
      <a:accent4>
        <a:srgbClr val="119988"/>
      </a:accent4>
      <a:accent5>
        <a:srgbClr val="993355"/>
      </a:accent5>
      <a:accent6>
        <a:srgbClr val="550088"/>
      </a:accent6>
      <a:hlink>
        <a:srgbClr val="006DAC"/>
      </a:hlink>
      <a:folHlink>
        <a:srgbClr val="400080"/>
      </a:folHlink>
    </a:clrScheme>
    <a:fontScheme name="Arial">
      <a:majorFont>
        <a:latin typeface="Arial" panose="020B0604020202020204"/>
        <a:ea typeface="SimSun"/>
        <a:cs typeface=""/>
      </a:majorFont>
      <a:minorFont>
        <a:latin typeface="Arial" panose="020B0604020202020204"/>
        <a:ea typeface="SimSun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wrap="square" rtlCol="0" anchor="ctr">
        <a:noAutofit/>
      </a:bodyPr>
      <a:lstStyle>
        <a:defPPr algn="ctr">
          <a:buClr>
            <a:schemeClr val="accent1"/>
          </a:buClr>
          <a:defRPr sz="1600" dirty="0" err="1" smtClean="0">
            <a:solidFill>
              <a:schemeClr val="bg1"/>
            </a:solidFill>
          </a:defRPr>
        </a:defPPr>
      </a:lstStyle>
    </a:spDef>
    <a:txDef>
      <a:spPr/>
      <a:bodyPr wrap="square" rtlCol="0">
        <a:spAutoFit/>
      </a:bodyPr>
      <a:lstStyle>
        <a:defPPr marL="174625" indent="-174625" algn="l">
          <a:spcBef>
            <a:spcPts val="600"/>
          </a:spcBef>
          <a:buClr>
            <a:schemeClr val="accent1"/>
          </a:buClr>
          <a:buFont typeface="Wingdings" panose="05000000000000000000" pitchFamily="2" charset="2"/>
          <a:buChar char="§"/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2 WAT template_plexus_EXTERNAL" id="{85A26095-CDC0-3B46-9A47-F70F146CAD46}" vid="{EFC37A1C-97B5-BC4B-AFD2-40C8D39544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SimSun"/>
        <a:cs typeface=""/>
      </a:majorFont>
      <a:minorFont>
        <a:latin typeface="Calibri" panose="020F0502020204030204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SimSun"/>
        <a:cs typeface=""/>
      </a:majorFont>
      <a:minorFont>
        <a:latin typeface="Calibri" panose="020F0502020204030204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Xevo G2-XS ML SFG</Template>
  <TotalTime>5070</TotalTime>
  <Words>9975</Words>
  <Application>Microsoft Office PowerPoint</Application>
  <PresentationFormat>On-screen Show (16:9)</PresentationFormat>
  <Paragraphs>1132</Paragraphs>
  <Slides>73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Source Han Sans CN Regular</vt:lpstr>
      <vt:lpstr>Arial</vt:lpstr>
      <vt:lpstr>Calibri</vt:lpstr>
      <vt:lpstr>Courier New</vt:lpstr>
      <vt:lpstr>Verdana</vt:lpstr>
      <vt:lpstr>Wingdings</vt:lpstr>
      <vt:lpstr>2022 Slide Master</vt:lpstr>
      <vt:lpstr>Xevo G3 QTof</vt:lpstr>
      <vt:lpstr>系统熟悉指南 - Xevo G3 QTof</vt:lpstr>
      <vt:lpstr>系统熟悉指南 - Xevo G3 QTof</vt:lpstr>
      <vt:lpstr>系统熟悉指南 - Xevo G3 QTof</vt:lpstr>
      <vt:lpstr>硬件系统概述</vt:lpstr>
      <vt:lpstr>硬件系统概述</vt:lpstr>
      <vt:lpstr>硬件系统概述</vt:lpstr>
      <vt:lpstr>系统熟悉指南 - Xevo G3 QTof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System console 和启动</vt:lpstr>
      <vt:lpstr>系统熟悉指南 - Xevo G3 QTof</vt:lpstr>
      <vt:lpstr>UNIFI 和分析方法</vt:lpstr>
      <vt:lpstr>UNIFI 和分析方法</vt:lpstr>
      <vt:lpstr>UNIFI 和分析方法</vt:lpstr>
      <vt:lpstr>UNIFI 和分析方法</vt:lpstr>
      <vt:lpstr>UNIFI 和分析方法</vt:lpstr>
      <vt:lpstr>UNIFI 和分析方法</vt:lpstr>
      <vt:lpstr>UNIFI 和分析方法</vt:lpstr>
      <vt:lpstr>UNIFI 和分析方法</vt:lpstr>
      <vt:lpstr>UNIFI 和分析方法</vt:lpstr>
      <vt:lpstr>UNIFI 和分析方法</vt:lpstr>
      <vt:lpstr>UNIFI 和分析方法</vt:lpstr>
      <vt:lpstr>UNIFI 和分析方法</vt:lpstr>
      <vt:lpstr>UNIFI 和分析方法</vt:lpstr>
      <vt:lpstr>UNIFI 和分析方法</vt:lpstr>
      <vt:lpstr>UNIFI 和分析方法</vt:lpstr>
      <vt:lpstr>UNIFI 和分析方法</vt:lpstr>
      <vt:lpstr>PowerPoint Presentation</vt:lpstr>
      <vt:lpstr>UNIFI 和分析中心</vt:lpstr>
      <vt:lpstr>UNIFI 和分析中心</vt:lpstr>
      <vt:lpstr>UNIFI 和分析中心</vt:lpstr>
      <vt:lpstr>UNIFI 和分析中心</vt:lpstr>
      <vt:lpstr>UNIFI 和分析中心</vt:lpstr>
      <vt:lpstr>UNIFI 和分析中心</vt:lpstr>
      <vt:lpstr>UNIFI 和分析中心</vt:lpstr>
      <vt:lpstr>UNIFI 和分析中心</vt:lpstr>
      <vt:lpstr>UNIFI 和分析中心</vt:lpstr>
      <vt:lpstr>UNIFI 和分析中心</vt:lpstr>
      <vt:lpstr>UNIFI 和分析中心</vt:lpstr>
      <vt:lpstr>系统熟悉指南 - Xevo G3 QTof</vt:lpstr>
      <vt:lpstr>waters_connect UNIFI 数据基本管理</vt:lpstr>
      <vt:lpstr>waters_connect UNIFI 数据基本管理</vt:lpstr>
      <vt:lpstr>waters_connect UNIFI 数据基本管理</vt:lpstr>
      <vt:lpstr>waters_connect UNIFI 数据基本管理</vt:lpstr>
      <vt:lpstr>waters_connect UNIFI 数据基本管理</vt:lpstr>
      <vt:lpstr>waters_connect UNIFI 数据基本管理</vt:lpstr>
      <vt:lpstr>waters_connect UNIFI 数据基本管理</vt:lpstr>
      <vt:lpstr>waters_connect UNIFI 数据基本管理</vt:lpstr>
      <vt:lpstr>waters_connect UNIFI 数据基本管理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Presenter name</dc:title>
  <dc:creator>Bernard Jean-Denis</dc:creator>
  <cp:lastModifiedBy>Joe Huang</cp:lastModifiedBy>
  <cp:revision>188</cp:revision>
  <cp:lastPrinted>2019-02-21T14:54:25Z</cp:lastPrinted>
  <dcterms:created xsi:type="dcterms:W3CDTF">2022-01-18T15:17:22Z</dcterms:created>
  <dcterms:modified xsi:type="dcterms:W3CDTF">2024-10-18T15:49:02Z</dcterms:modified>
</cp:coreProperties>
</file>